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342" r:id="rId5"/>
    <p:sldId id="354" r:id="rId6"/>
    <p:sldId id="351" r:id="rId7"/>
    <p:sldId id="355" r:id="rId8"/>
    <p:sldId id="356" r:id="rId9"/>
    <p:sldId id="361" r:id="rId10"/>
    <p:sldId id="353" r:id="rId11"/>
    <p:sldId id="359" r:id="rId12"/>
    <p:sldId id="360" r:id="rId13"/>
    <p:sldId id="357" r:id="rId14"/>
    <p:sldId id="362" r:id="rId15"/>
    <p:sldId id="344" r:id="rId16"/>
    <p:sldId id="358" r:id="rId17"/>
    <p:sldId id="364" r:id="rId18"/>
    <p:sldId id="35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94C7A9-42C9-42AC-89F5-2AA0135F2233}" v="13" dt="2024-01-02T16:26:29.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646"/>
  </p:normalViewPr>
  <p:slideViewPr>
    <p:cSldViewPr snapToGrid="0" snapToObjects="1" showGuides="1">
      <p:cViewPr varScale="1">
        <p:scale>
          <a:sx n="70" d="100"/>
          <a:sy n="70" d="100"/>
        </p:scale>
        <p:origin x="738"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em sukhon" userId="bea1fe2eca9ed01e" providerId="LiveId" clId="{9494C7A9-42C9-42AC-89F5-2AA0135F2233}"/>
    <pc:docChg chg="undo custSel addSld modSld">
      <pc:chgData name="nazem sukhon" userId="bea1fe2eca9ed01e" providerId="LiveId" clId="{9494C7A9-42C9-42AC-89F5-2AA0135F2233}" dt="2024-01-02T16:33:18.953" v="3848" actId="20577"/>
      <pc:docMkLst>
        <pc:docMk/>
      </pc:docMkLst>
      <pc:sldChg chg="addSp delSp modSp mod modClrScheme chgLayout">
        <pc:chgData name="nazem sukhon" userId="bea1fe2eca9ed01e" providerId="LiveId" clId="{9494C7A9-42C9-42AC-89F5-2AA0135F2233}" dt="2024-01-02T16:21:30.251" v="2586" actId="20577"/>
        <pc:sldMkLst>
          <pc:docMk/>
          <pc:sldMk cId="3999271791" sldId="344"/>
        </pc:sldMkLst>
        <pc:spChg chg="mod">
          <ac:chgData name="nazem sukhon" userId="bea1fe2eca9ed01e" providerId="LiveId" clId="{9494C7A9-42C9-42AC-89F5-2AA0135F2233}" dt="2024-01-02T16:16:12.303" v="2092" actId="26606"/>
          <ac:spMkLst>
            <pc:docMk/>
            <pc:sldMk cId="3999271791" sldId="344"/>
            <ac:spMk id="2" creationId="{2BE99A48-AF8C-3538-CC7B-DC7F509AD7BA}"/>
          </ac:spMkLst>
        </pc:spChg>
        <pc:spChg chg="del mod">
          <ac:chgData name="nazem sukhon" userId="bea1fe2eca9ed01e" providerId="LiveId" clId="{9494C7A9-42C9-42AC-89F5-2AA0135F2233}" dt="2024-01-02T16:15:13.884" v="2067" actId="478"/>
          <ac:spMkLst>
            <pc:docMk/>
            <pc:sldMk cId="3999271791" sldId="344"/>
            <ac:spMk id="3" creationId="{38AA910A-A120-0EC4-A6BF-AE39C189C282}"/>
          </ac:spMkLst>
        </pc:spChg>
        <pc:spChg chg="add del mod">
          <ac:chgData name="nazem sukhon" userId="bea1fe2eca9ed01e" providerId="LiveId" clId="{9494C7A9-42C9-42AC-89F5-2AA0135F2233}" dt="2024-01-02T16:15:15.053" v="2068" actId="478"/>
          <ac:spMkLst>
            <pc:docMk/>
            <pc:sldMk cId="3999271791" sldId="344"/>
            <ac:spMk id="5" creationId="{18C32CB9-DF1F-95EE-10DD-69B7F950ABE6}"/>
          </ac:spMkLst>
        </pc:spChg>
        <pc:spChg chg="mod">
          <ac:chgData name="nazem sukhon" userId="bea1fe2eca9ed01e" providerId="LiveId" clId="{9494C7A9-42C9-42AC-89F5-2AA0135F2233}" dt="2024-01-02T16:16:12.303" v="2092" actId="26606"/>
          <ac:spMkLst>
            <pc:docMk/>
            <pc:sldMk cId="3999271791" sldId="344"/>
            <ac:spMk id="11" creationId="{4A727348-E2D5-31F9-9079-A67B2E0BCFE8}"/>
          </ac:spMkLst>
        </pc:spChg>
        <pc:spChg chg="mod">
          <ac:chgData name="nazem sukhon" userId="bea1fe2eca9ed01e" providerId="LiveId" clId="{9494C7A9-42C9-42AC-89F5-2AA0135F2233}" dt="2024-01-02T16:16:12.303" v="2092" actId="26606"/>
          <ac:spMkLst>
            <pc:docMk/>
            <pc:sldMk cId="3999271791" sldId="344"/>
            <ac:spMk id="12" creationId="{761D5C1B-39FE-2949-16D4-283AB532DBE1}"/>
          </ac:spMkLst>
        </pc:spChg>
        <pc:spChg chg="add del mod">
          <ac:chgData name="nazem sukhon" userId="bea1fe2eca9ed01e" providerId="LiveId" clId="{9494C7A9-42C9-42AC-89F5-2AA0135F2233}" dt="2024-01-02T16:20:08.504" v="2385" actId="478"/>
          <ac:spMkLst>
            <pc:docMk/>
            <pc:sldMk cId="3999271791" sldId="344"/>
            <ac:spMk id="14" creationId="{86448361-2EF8-116D-DA89-4BD845C45BCA}"/>
          </ac:spMkLst>
        </pc:spChg>
        <pc:spChg chg="add mod">
          <ac:chgData name="nazem sukhon" userId="bea1fe2eca9ed01e" providerId="LiveId" clId="{9494C7A9-42C9-42AC-89F5-2AA0135F2233}" dt="2024-01-02T16:21:30.251" v="2586" actId="20577"/>
          <ac:spMkLst>
            <pc:docMk/>
            <pc:sldMk cId="3999271791" sldId="344"/>
            <ac:spMk id="15" creationId="{5F5EAC1E-AA6B-86DE-175B-3F46176DB684}"/>
          </ac:spMkLst>
        </pc:spChg>
        <pc:spChg chg="add mod">
          <ac:chgData name="nazem sukhon" userId="bea1fe2eca9ed01e" providerId="LiveId" clId="{9494C7A9-42C9-42AC-89F5-2AA0135F2233}" dt="2024-01-02T16:17:04.878" v="2148" actId="20577"/>
          <ac:spMkLst>
            <pc:docMk/>
            <pc:sldMk cId="3999271791" sldId="344"/>
            <ac:spMk id="17" creationId="{3C694D27-922A-1752-5B1A-49E481957A76}"/>
          </ac:spMkLst>
        </pc:spChg>
        <pc:spChg chg="add mod">
          <ac:chgData name="nazem sukhon" userId="bea1fe2eca9ed01e" providerId="LiveId" clId="{9494C7A9-42C9-42AC-89F5-2AA0135F2233}" dt="2024-01-02T16:16:59.357" v="2125" actId="20577"/>
          <ac:spMkLst>
            <pc:docMk/>
            <pc:sldMk cId="3999271791" sldId="344"/>
            <ac:spMk id="19" creationId="{A084ECF7-42A3-557E-947D-1124488150E2}"/>
          </ac:spMkLst>
        </pc:spChg>
        <pc:picChg chg="add mod ord">
          <ac:chgData name="nazem sukhon" userId="bea1fe2eca9ed01e" providerId="LiveId" clId="{9494C7A9-42C9-42AC-89F5-2AA0135F2233}" dt="2024-01-02T16:16:33" v="2097" actId="1076"/>
          <ac:picMkLst>
            <pc:docMk/>
            <pc:sldMk cId="3999271791" sldId="344"/>
            <ac:picMk id="6" creationId="{0A7DCEA4-A796-CC52-7421-3E6A02BA9399}"/>
          </ac:picMkLst>
        </pc:picChg>
        <pc:picChg chg="add del mod ord">
          <ac:chgData name="nazem sukhon" userId="bea1fe2eca9ed01e" providerId="LiveId" clId="{9494C7A9-42C9-42AC-89F5-2AA0135F2233}" dt="2024-01-02T16:16:26.896" v="2095" actId="478"/>
          <ac:picMkLst>
            <pc:docMk/>
            <pc:sldMk cId="3999271791" sldId="344"/>
            <ac:picMk id="8" creationId="{7915872C-45C3-DF0C-F6DD-381C66DC9D77}"/>
          </ac:picMkLst>
        </pc:picChg>
        <pc:picChg chg="add mod">
          <ac:chgData name="nazem sukhon" userId="bea1fe2eca9ed01e" providerId="LiveId" clId="{9494C7A9-42C9-42AC-89F5-2AA0135F2233}" dt="2024-01-02T16:17:12.036" v="2150" actId="14100"/>
          <ac:picMkLst>
            <pc:docMk/>
            <pc:sldMk cId="3999271791" sldId="344"/>
            <ac:picMk id="10" creationId="{E6FC4096-D00F-7DDF-7427-C3B1BEFC4653}"/>
          </ac:picMkLst>
        </pc:picChg>
        <pc:picChg chg="add del mod">
          <ac:chgData name="nazem sukhon" userId="bea1fe2eca9ed01e" providerId="LiveId" clId="{9494C7A9-42C9-42AC-89F5-2AA0135F2233}" dt="2024-01-02T16:17:26.213" v="2154"/>
          <ac:picMkLst>
            <pc:docMk/>
            <pc:sldMk cId="3999271791" sldId="344"/>
            <ac:picMk id="13" creationId="{D44DBDDA-2DD7-F8C2-DB2F-33AD997AF36A}"/>
          </ac:picMkLst>
        </pc:picChg>
      </pc:sldChg>
      <pc:sldChg chg="addSp delSp modSp mod modClrScheme chgLayout">
        <pc:chgData name="nazem sukhon" userId="bea1fe2eca9ed01e" providerId="LiveId" clId="{9494C7A9-42C9-42AC-89F5-2AA0135F2233}" dt="2024-01-02T15:48:33.406" v="463" actId="20577"/>
        <pc:sldMkLst>
          <pc:docMk/>
          <pc:sldMk cId="3358645593" sldId="353"/>
        </pc:sldMkLst>
        <pc:spChg chg="mod">
          <ac:chgData name="nazem sukhon" userId="bea1fe2eca9ed01e" providerId="LiveId" clId="{9494C7A9-42C9-42AC-89F5-2AA0135F2233}" dt="2024-01-02T15:45:40.483" v="129" actId="26606"/>
          <ac:spMkLst>
            <pc:docMk/>
            <pc:sldMk cId="3358645593" sldId="353"/>
            <ac:spMk id="3" creationId="{F78B6A01-5CD0-C080-08DE-E8C976F2193E}"/>
          </ac:spMkLst>
        </pc:spChg>
        <pc:spChg chg="mod">
          <ac:chgData name="nazem sukhon" userId="bea1fe2eca9ed01e" providerId="LiveId" clId="{9494C7A9-42C9-42AC-89F5-2AA0135F2233}" dt="2024-01-02T15:45:40.483" v="129" actId="26606"/>
          <ac:spMkLst>
            <pc:docMk/>
            <pc:sldMk cId="3358645593" sldId="353"/>
            <ac:spMk id="7" creationId="{18D1BD37-545A-1D24-D478-AF2596765721}"/>
          </ac:spMkLst>
        </pc:spChg>
        <pc:spChg chg="mod">
          <ac:chgData name="nazem sukhon" userId="bea1fe2eca9ed01e" providerId="LiveId" clId="{9494C7A9-42C9-42AC-89F5-2AA0135F2233}" dt="2024-01-02T15:45:40.483" v="129" actId="26606"/>
          <ac:spMkLst>
            <pc:docMk/>
            <pc:sldMk cId="3358645593" sldId="353"/>
            <ac:spMk id="8" creationId="{18AF1A45-96E7-8AE8-20C9-11D4E158F93C}"/>
          </ac:spMkLst>
        </pc:spChg>
        <pc:spChg chg="add mod">
          <ac:chgData name="nazem sukhon" userId="bea1fe2eca9ed01e" providerId="LiveId" clId="{9494C7A9-42C9-42AC-89F5-2AA0135F2233}" dt="2024-01-02T15:46:06.907" v="157" actId="14100"/>
          <ac:spMkLst>
            <pc:docMk/>
            <pc:sldMk cId="3358645593" sldId="353"/>
            <ac:spMk id="10" creationId="{664D4CEC-6837-C8D5-EE04-3F75F9AD0994}"/>
          </ac:spMkLst>
        </pc:spChg>
        <pc:spChg chg="add del mod">
          <ac:chgData name="nazem sukhon" userId="bea1fe2eca9ed01e" providerId="LiveId" clId="{9494C7A9-42C9-42AC-89F5-2AA0135F2233}" dt="2024-01-02T15:46:10.997" v="159" actId="478"/>
          <ac:spMkLst>
            <pc:docMk/>
            <pc:sldMk cId="3358645593" sldId="353"/>
            <ac:spMk id="13" creationId="{7D93FD63-0BB4-A190-7ED5-2199DE5F3F87}"/>
          </ac:spMkLst>
        </pc:spChg>
        <pc:spChg chg="add mod">
          <ac:chgData name="nazem sukhon" userId="bea1fe2eca9ed01e" providerId="LiveId" clId="{9494C7A9-42C9-42AC-89F5-2AA0135F2233}" dt="2024-01-02T15:48:33.406" v="463" actId="20577"/>
          <ac:spMkLst>
            <pc:docMk/>
            <pc:sldMk cId="3358645593" sldId="353"/>
            <ac:spMk id="17" creationId="{C748F1C6-8EAB-09DA-13E5-D3C69A7963FE}"/>
          </ac:spMkLst>
        </pc:spChg>
        <pc:spChg chg="del mod">
          <ac:chgData name="nazem sukhon" userId="bea1fe2eca9ed01e" providerId="LiveId" clId="{9494C7A9-42C9-42AC-89F5-2AA0135F2233}" dt="2024-01-02T15:45:08.818" v="125"/>
          <ac:spMkLst>
            <pc:docMk/>
            <pc:sldMk cId="3358645593" sldId="353"/>
            <ac:spMk id="23" creationId="{8A2B280A-5412-B728-1E4A-21DBED2599C8}"/>
          </ac:spMkLst>
        </pc:spChg>
        <pc:picChg chg="add mod ord">
          <ac:chgData name="nazem sukhon" userId="bea1fe2eca9ed01e" providerId="LiveId" clId="{9494C7A9-42C9-42AC-89F5-2AA0135F2233}" dt="2024-01-02T15:45:51.082" v="132" actId="14100"/>
          <ac:picMkLst>
            <pc:docMk/>
            <pc:sldMk cId="3358645593" sldId="353"/>
            <ac:picMk id="2" creationId="{A81546DA-D9CE-FABB-77CC-B1BB881E9D14}"/>
          </ac:picMkLst>
        </pc:picChg>
        <pc:picChg chg="del">
          <ac:chgData name="nazem sukhon" userId="bea1fe2eca9ed01e" providerId="LiveId" clId="{9494C7A9-42C9-42AC-89F5-2AA0135F2233}" dt="2024-01-02T15:44:48.159" v="1" actId="478"/>
          <ac:picMkLst>
            <pc:docMk/>
            <pc:sldMk cId="3358645593" sldId="353"/>
            <ac:picMk id="11" creationId="{2F8A6A14-DDDE-152E-B91F-6C3F47EEE1FD}"/>
          </ac:picMkLst>
        </pc:picChg>
        <pc:picChg chg="del">
          <ac:chgData name="nazem sukhon" userId="bea1fe2eca9ed01e" providerId="LiveId" clId="{9494C7A9-42C9-42AC-89F5-2AA0135F2233}" dt="2024-01-02T15:44:47.401" v="0" actId="478"/>
          <ac:picMkLst>
            <pc:docMk/>
            <pc:sldMk cId="3358645593" sldId="353"/>
            <ac:picMk id="15" creationId="{2DD0BD1C-26EF-CA29-1E81-02B7F79C7533}"/>
          </ac:picMkLst>
        </pc:picChg>
      </pc:sldChg>
      <pc:sldChg chg="addSp delSp modSp mod">
        <pc:chgData name="nazem sukhon" userId="bea1fe2eca9ed01e" providerId="LiveId" clId="{9494C7A9-42C9-42AC-89F5-2AA0135F2233}" dt="2024-01-02T16:03:43.957" v="1516" actId="313"/>
        <pc:sldMkLst>
          <pc:docMk/>
          <pc:sldMk cId="2246453198" sldId="357"/>
        </pc:sldMkLst>
        <pc:spChg chg="mod">
          <ac:chgData name="nazem sukhon" userId="bea1fe2eca9ed01e" providerId="LiveId" clId="{9494C7A9-42C9-42AC-89F5-2AA0135F2233}" dt="2024-01-02T16:01:17.738" v="1359" actId="26606"/>
          <ac:spMkLst>
            <pc:docMk/>
            <pc:sldMk cId="2246453198" sldId="357"/>
            <ac:spMk id="2" creationId="{44AD8CD5-AF71-E266-567E-1F09E421D004}"/>
          </ac:spMkLst>
        </pc:spChg>
        <pc:spChg chg="del mod">
          <ac:chgData name="nazem sukhon" userId="bea1fe2eca9ed01e" providerId="LiveId" clId="{9494C7A9-42C9-42AC-89F5-2AA0135F2233}" dt="2024-01-02T16:00:08.553" v="1327" actId="478"/>
          <ac:spMkLst>
            <pc:docMk/>
            <pc:sldMk cId="2246453198" sldId="357"/>
            <ac:spMk id="4" creationId="{661F5D3B-73C6-B0C5-4866-738E1BB1F071}"/>
          </ac:spMkLst>
        </pc:spChg>
        <pc:spChg chg="add del mod">
          <ac:chgData name="nazem sukhon" userId="bea1fe2eca9ed01e" providerId="LiveId" clId="{9494C7A9-42C9-42AC-89F5-2AA0135F2233}" dt="2024-01-02T16:00:10.363" v="1328" actId="478"/>
          <ac:spMkLst>
            <pc:docMk/>
            <pc:sldMk cId="2246453198" sldId="357"/>
            <ac:spMk id="5" creationId="{EC9CC96E-782F-2071-6A62-7375EF3A863E}"/>
          </ac:spMkLst>
        </pc:spChg>
        <pc:spChg chg="del mod">
          <ac:chgData name="nazem sukhon" userId="bea1fe2eca9ed01e" providerId="LiveId" clId="{9494C7A9-42C9-42AC-89F5-2AA0135F2233}" dt="2024-01-02T16:00:13.005" v="1330" actId="478"/>
          <ac:spMkLst>
            <pc:docMk/>
            <pc:sldMk cId="2246453198" sldId="357"/>
            <ac:spMk id="6" creationId="{E48D44CE-178C-50E2-CC95-F71D5F36B422}"/>
          </ac:spMkLst>
        </pc:spChg>
        <pc:spChg chg="mod">
          <ac:chgData name="nazem sukhon" userId="bea1fe2eca9ed01e" providerId="LiveId" clId="{9494C7A9-42C9-42AC-89F5-2AA0135F2233}" dt="2024-01-02T16:01:17.738" v="1359" actId="26606"/>
          <ac:spMkLst>
            <pc:docMk/>
            <pc:sldMk cId="2246453198" sldId="357"/>
            <ac:spMk id="7" creationId="{715EEB85-AAA4-05E7-3247-7A1937AC4A31}"/>
          </ac:spMkLst>
        </pc:spChg>
        <pc:spChg chg="mod">
          <ac:chgData name="nazem sukhon" userId="bea1fe2eca9ed01e" providerId="LiveId" clId="{9494C7A9-42C9-42AC-89F5-2AA0135F2233}" dt="2024-01-02T16:01:17.738" v="1359" actId="26606"/>
          <ac:spMkLst>
            <pc:docMk/>
            <pc:sldMk cId="2246453198" sldId="357"/>
            <ac:spMk id="8" creationId="{2BCE9012-6A42-9E8F-5565-E504AC6C142D}"/>
          </ac:spMkLst>
        </pc:spChg>
        <pc:spChg chg="add del mod">
          <ac:chgData name="nazem sukhon" userId="bea1fe2eca9ed01e" providerId="LiveId" clId="{9494C7A9-42C9-42AC-89F5-2AA0135F2233}" dt="2024-01-02T16:01:17.738" v="1359" actId="26606"/>
          <ac:spMkLst>
            <pc:docMk/>
            <pc:sldMk cId="2246453198" sldId="357"/>
            <ac:spMk id="10" creationId="{82D4E885-D151-9A68-E895-CF120F629286}"/>
          </ac:spMkLst>
        </pc:spChg>
        <pc:spChg chg="add del">
          <ac:chgData name="nazem sukhon" userId="bea1fe2eca9ed01e" providerId="LiveId" clId="{9494C7A9-42C9-42AC-89F5-2AA0135F2233}" dt="2024-01-02T16:01:47.346" v="1395" actId="478"/>
          <ac:spMkLst>
            <pc:docMk/>
            <pc:sldMk cId="2246453198" sldId="357"/>
            <ac:spMk id="17" creationId="{127FB6A7-B4E6-A3F1-520F-1F5E9052EE7F}"/>
          </ac:spMkLst>
        </pc:spChg>
        <pc:spChg chg="add mod">
          <ac:chgData name="nazem sukhon" userId="bea1fe2eca9ed01e" providerId="LiveId" clId="{9494C7A9-42C9-42AC-89F5-2AA0135F2233}" dt="2024-01-02T16:03:10.839" v="1472" actId="1076"/>
          <ac:spMkLst>
            <pc:docMk/>
            <pc:sldMk cId="2246453198" sldId="357"/>
            <ac:spMk id="19" creationId="{48DB7EA6-1844-328A-2208-2017FD3A06BB}"/>
          </ac:spMkLst>
        </pc:spChg>
        <pc:spChg chg="add mod">
          <ac:chgData name="nazem sukhon" userId="bea1fe2eca9ed01e" providerId="LiveId" clId="{9494C7A9-42C9-42AC-89F5-2AA0135F2233}" dt="2024-01-02T16:03:43.957" v="1516" actId="313"/>
          <ac:spMkLst>
            <pc:docMk/>
            <pc:sldMk cId="2246453198" sldId="357"/>
            <ac:spMk id="21" creationId="{4F5FD2EA-29B0-BDCA-1530-1540CDA8E1F8}"/>
          </ac:spMkLst>
        </pc:spChg>
        <pc:picChg chg="add del mod ord">
          <ac:chgData name="nazem sukhon" userId="bea1fe2eca9ed01e" providerId="LiveId" clId="{9494C7A9-42C9-42AC-89F5-2AA0135F2233}" dt="2024-01-02T16:02:29.060" v="1463" actId="478"/>
          <ac:picMkLst>
            <pc:docMk/>
            <pc:sldMk cId="2246453198" sldId="357"/>
            <ac:picMk id="12" creationId="{5D7C5354-11A9-5B91-A058-4096AE04243D}"/>
          </ac:picMkLst>
        </pc:picChg>
        <pc:picChg chg="add mod modCrop">
          <ac:chgData name="nazem sukhon" userId="bea1fe2eca9ed01e" providerId="LiveId" clId="{9494C7A9-42C9-42AC-89F5-2AA0135F2233}" dt="2024-01-02T16:03:14.360" v="1473" actId="1076"/>
          <ac:picMkLst>
            <pc:docMk/>
            <pc:sldMk cId="2246453198" sldId="357"/>
            <ac:picMk id="14" creationId="{442B98C4-649A-35D8-F1EF-131FD7A5B5C7}"/>
          </ac:picMkLst>
        </pc:picChg>
      </pc:sldChg>
      <pc:sldChg chg="modSp mod">
        <pc:chgData name="nazem sukhon" userId="bea1fe2eca9ed01e" providerId="LiveId" clId="{9494C7A9-42C9-42AC-89F5-2AA0135F2233}" dt="2024-01-02T16:33:18.953" v="3848" actId="20577"/>
        <pc:sldMkLst>
          <pc:docMk/>
          <pc:sldMk cId="2398666109" sldId="358"/>
        </pc:sldMkLst>
        <pc:spChg chg="mod">
          <ac:chgData name="nazem sukhon" userId="bea1fe2eca9ed01e" providerId="LiveId" clId="{9494C7A9-42C9-42AC-89F5-2AA0135F2233}" dt="2024-01-02T16:28:12.866" v="2835" actId="20577"/>
          <ac:spMkLst>
            <pc:docMk/>
            <pc:sldMk cId="2398666109" sldId="358"/>
            <ac:spMk id="2" creationId="{FE18D95A-4CFE-4B4F-5F25-2B3190043CD4}"/>
          </ac:spMkLst>
        </pc:spChg>
        <pc:spChg chg="mod">
          <ac:chgData name="nazem sukhon" userId="bea1fe2eca9ed01e" providerId="LiveId" clId="{9494C7A9-42C9-42AC-89F5-2AA0135F2233}" dt="2024-01-02T16:33:18.953" v="3848" actId="20577"/>
          <ac:spMkLst>
            <pc:docMk/>
            <pc:sldMk cId="2398666109" sldId="358"/>
            <ac:spMk id="6" creationId="{A889CDAC-F7D6-A98A-B74F-0859522E20E1}"/>
          </ac:spMkLst>
        </pc:spChg>
      </pc:sldChg>
      <pc:sldChg chg="addSp delSp modSp mod modClrScheme chgLayout">
        <pc:chgData name="nazem sukhon" userId="bea1fe2eca9ed01e" providerId="LiveId" clId="{9494C7A9-42C9-42AC-89F5-2AA0135F2233}" dt="2024-01-02T15:54:19.859" v="904" actId="403"/>
        <pc:sldMkLst>
          <pc:docMk/>
          <pc:sldMk cId="189325073" sldId="359"/>
        </pc:sldMkLst>
        <pc:spChg chg="mod">
          <ac:chgData name="nazem sukhon" userId="bea1fe2eca9ed01e" providerId="LiveId" clId="{9494C7A9-42C9-42AC-89F5-2AA0135F2233}" dt="2024-01-02T15:50:30.718" v="546" actId="26606"/>
          <ac:spMkLst>
            <pc:docMk/>
            <pc:sldMk cId="189325073" sldId="359"/>
            <ac:spMk id="3" creationId="{F84AAF54-0495-BEA2-0AF8-78BF01634D84}"/>
          </ac:spMkLst>
        </pc:spChg>
        <pc:spChg chg="mod">
          <ac:chgData name="nazem sukhon" userId="bea1fe2eca9ed01e" providerId="LiveId" clId="{9494C7A9-42C9-42AC-89F5-2AA0135F2233}" dt="2024-01-02T15:50:30.718" v="546" actId="26606"/>
          <ac:spMkLst>
            <pc:docMk/>
            <pc:sldMk cId="189325073" sldId="359"/>
            <ac:spMk id="4" creationId="{D15E4B0D-6A20-BBE4-4DEE-5D9FCD89BEC1}"/>
          </ac:spMkLst>
        </pc:spChg>
        <pc:spChg chg="mod">
          <ac:chgData name="nazem sukhon" userId="bea1fe2eca9ed01e" providerId="LiveId" clId="{9494C7A9-42C9-42AC-89F5-2AA0135F2233}" dt="2024-01-02T15:50:30.718" v="546" actId="26606"/>
          <ac:spMkLst>
            <pc:docMk/>
            <pc:sldMk cId="189325073" sldId="359"/>
            <ac:spMk id="5" creationId="{BE699959-5DAC-146A-3DCE-79B302EE4EB5}"/>
          </ac:spMkLst>
        </pc:spChg>
        <pc:spChg chg="add del mod">
          <ac:chgData name="nazem sukhon" userId="bea1fe2eca9ed01e" providerId="LiveId" clId="{9494C7A9-42C9-42AC-89F5-2AA0135F2233}" dt="2024-01-02T15:49:37.426" v="535"/>
          <ac:spMkLst>
            <pc:docMk/>
            <pc:sldMk cId="189325073" sldId="359"/>
            <ac:spMk id="6" creationId="{7AE9F56E-DCB3-0364-5ACF-67A6B46B3419}"/>
          </ac:spMkLst>
        </pc:spChg>
        <pc:spChg chg="add del mod">
          <ac:chgData name="nazem sukhon" userId="bea1fe2eca9ed01e" providerId="LiveId" clId="{9494C7A9-42C9-42AC-89F5-2AA0135F2233}" dt="2024-01-02T15:50:21.350" v="543" actId="478"/>
          <ac:spMkLst>
            <pc:docMk/>
            <pc:sldMk cId="189325073" sldId="359"/>
            <ac:spMk id="10" creationId="{1CCAE63B-1B15-178D-9832-4060C60F7BA9}"/>
          </ac:spMkLst>
        </pc:spChg>
        <pc:spChg chg="del">
          <ac:chgData name="nazem sukhon" userId="bea1fe2eca9ed01e" providerId="LiveId" clId="{9494C7A9-42C9-42AC-89F5-2AA0135F2233}" dt="2024-01-02T15:49:39.829" v="536" actId="478"/>
          <ac:spMkLst>
            <pc:docMk/>
            <pc:sldMk cId="189325073" sldId="359"/>
            <ac:spMk id="11" creationId="{1F7257E5-469F-50D0-E59A-158E36AAB44A}"/>
          </ac:spMkLst>
        </pc:spChg>
        <pc:spChg chg="add del mod">
          <ac:chgData name="nazem sukhon" userId="bea1fe2eca9ed01e" providerId="LiveId" clId="{9494C7A9-42C9-42AC-89F5-2AA0135F2233}" dt="2024-01-02T15:50:30.718" v="546" actId="26606"/>
          <ac:spMkLst>
            <pc:docMk/>
            <pc:sldMk cId="189325073" sldId="359"/>
            <ac:spMk id="15" creationId="{9061D7B2-1847-A754-BCAB-AFC6541B498A}"/>
          </ac:spMkLst>
        </pc:spChg>
        <pc:spChg chg="add del mod">
          <ac:chgData name="nazem sukhon" userId="bea1fe2eca9ed01e" providerId="LiveId" clId="{9494C7A9-42C9-42AC-89F5-2AA0135F2233}" dt="2024-01-02T15:50:59.070" v="579" actId="478"/>
          <ac:spMkLst>
            <pc:docMk/>
            <pc:sldMk cId="189325073" sldId="359"/>
            <ac:spMk id="20" creationId="{1A4A71EE-00A1-8887-2864-2C71D5168F7D}"/>
          </ac:spMkLst>
        </pc:spChg>
        <pc:spChg chg="add mod">
          <ac:chgData name="nazem sukhon" userId="bea1fe2eca9ed01e" providerId="LiveId" clId="{9494C7A9-42C9-42AC-89F5-2AA0135F2233}" dt="2024-01-02T15:50:54.771" v="578" actId="20577"/>
          <ac:spMkLst>
            <pc:docMk/>
            <pc:sldMk cId="189325073" sldId="359"/>
            <ac:spMk id="22" creationId="{17CA6113-D916-D5F8-E072-9321F77B7F83}"/>
          </ac:spMkLst>
        </pc:spChg>
        <pc:spChg chg="add mod">
          <ac:chgData name="nazem sukhon" userId="bea1fe2eca9ed01e" providerId="LiveId" clId="{9494C7A9-42C9-42AC-89F5-2AA0135F2233}" dt="2024-01-02T15:54:19.859" v="904" actId="403"/>
          <ac:spMkLst>
            <pc:docMk/>
            <pc:sldMk cId="189325073" sldId="359"/>
            <ac:spMk id="24" creationId="{C7868C91-FEDE-913D-C40F-9152529393E0}"/>
          </ac:spMkLst>
        </pc:spChg>
        <pc:picChg chg="del">
          <ac:chgData name="nazem sukhon" userId="bea1fe2eca9ed01e" providerId="LiveId" clId="{9494C7A9-42C9-42AC-89F5-2AA0135F2233}" dt="2024-01-02T15:48:53.242" v="465" actId="478"/>
          <ac:picMkLst>
            <pc:docMk/>
            <pc:sldMk cId="189325073" sldId="359"/>
            <ac:picMk id="7" creationId="{E6DB5CEA-6D9B-E232-A391-379370358522}"/>
          </ac:picMkLst>
        </pc:picChg>
        <pc:picChg chg="add mod ord">
          <ac:chgData name="nazem sukhon" userId="bea1fe2eca9ed01e" providerId="LiveId" clId="{9494C7A9-42C9-42AC-89F5-2AA0135F2233}" dt="2024-01-02T15:51:25.072" v="585" actId="14100"/>
          <ac:picMkLst>
            <pc:docMk/>
            <pc:sldMk cId="189325073" sldId="359"/>
            <ac:picMk id="8" creationId="{1591BAB5-AD6D-A168-4370-8F6D203F97AB}"/>
          </ac:picMkLst>
        </pc:picChg>
        <pc:picChg chg="del">
          <ac:chgData name="nazem sukhon" userId="bea1fe2eca9ed01e" providerId="LiveId" clId="{9494C7A9-42C9-42AC-89F5-2AA0135F2233}" dt="2024-01-02T15:48:52.816" v="464" actId="478"/>
          <ac:picMkLst>
            <pc:docMk/>
            <pc:sldMk cId="189325073" sldId="359"/>
            <ac:picMk id="9" creationId="{108AF66C-36D0-93E3-237D-4A6C2B35A0E9}"/>
          </ac:picMkLst>
        </pc:picChg>
      </pc:sldChg>
      <pc:sldChg chg="addSp delSp modSp mod modClrScheme chgLayout">
        <pc:chgData name="nazem sukhon" userId="bea1fe2eca9ed01e" providerId="LiveId" clId="{9494C7A9-42C9-42AC-89F5-2AA0135F2233}" dt="2024-01-02T15:59:27.934" v="1297" actId="20577"/>
        <pc:sldMkLst>
          <pc:docMk/>
          <pc:sldMk cId="3115853064" sldId="360"/>
        </pc:sldMkLst>
        <pc:spChg chg="mod ord">
          <ac:chgData name="nazem sukhon" userId="bea1fe2eca9ed01e" providerId="LiveId" clId="{9494C7A9-42C9-42AC-89F5-2AA0135F2233}" dt="2024-01-02T15:56:33.393" v="943" actId="26606"/>
          <ac:spMkLst>
            <pc:docMk/>
            <pc:sldMk cId="3115853064" sldId="360"/>
            <ac:spMk id="3" creationId="{4CC36228-8A8C-4354-2473-0F4EF6AF3274}"/>
          </ac:spMkLst>
        </pc:spChg>
        <pc:spChg chg="mod ord">
          <ac:chgData name="nazem sukhon" userId="bea1fe2eca9ed01e" providerId="LiveId" clId="{9494C7A9-42C9-42AC-89F5-2AA0135F2233}" dt="2024-01-02T15:56:33.393" v="943" actId="26606"/>
          <ac:spMkLst>
            <pc:docMk/>
            <pc:sldMk cId="3115853064" sldId="360"/>
            <ac:spMk id="4" creationId="{F43A7D62-349A-531A-41DB-A2222305A06B}"/>
          </ac:spMkLst>
        </pc:spChg>
        <pc:spChg chg="mod ord">
          <ac:chgData name="nazem sukhon" userId="bea1fe2eca9ed01e" providerId="LiveId" clId="{9494C7A9-42C9-42AC-89F5-2AA0135F2233}" dt="2024-01-02T15:56:33.393" v="943" actId="26606"/>
          <ac:spMkLst>
            <pc:docMk/>
            <pc:sldMk cId="3115853064" sldId="360"/>
            <ac:spMk id="5" creationId="{841018AF-EAA2-CEFD-1C41-3DDCC80A1D74}"/>
          </ac:spMkLst>
        </pc:spChg>
        <pc:spChg chg="add del mod">
          <ac:chgData name="nazem sukhon" userId="bea1fe2eca9ed01e" providerId="LiveId" clId="{9494C7A9-42C9-42AC-89F5-2AA0135F2233}" dt="2024-01-02T15:54:31.637" v="907" actId="478"/>
          <ac:spMkLst>
            <pc:docMk/>
            <pc:sldMk cId="3115853064" sldId="360"/>
            <ac:spMk id="6" creationId="{F8AF3FD1-D98D-09F9-C6F1-02E05F2F1E36}"/>
          </ac:spMkLst>
        </pc:spChg>
        <pc:spChg chg="add del mod ord">
          <ac:chgData name="nazem sukhon" userId="bea1fe2eca9ed01e" providerId="LiveId" clId="{9494C7A9-42C9-42AC-89F5-2AA0135F2233}" dt="2024-01-02T15:56:33.393" v="943" actId="26606"/>
          <ac:spMkLst>
            <pc:docMk/>
            <pc:sldMk cId="3115853064" sldId="360"/>
            <ac:spMk id="8" creationId="{A5D74ABE-F0CE-1833-44B3-E80414207DE1}"/>
          </ac:spMkLst>
        </pc:spChg>
        <pc:spChg chg="add del mod ord">
          <ac:chgData name="nazem sukhon" userId="bea1fe2eca9ed01e" providerId="LiveId" clId="{9494C7A9-42C9-42AC-89F5-2AA0135F2233}" dt="2024-01-02T15:56:33.393" v="943" actId="26606"/>
          <ac:spMkLst>
            <pc:docMk/>
            <pc:sldMk cId="3115853064" sldId="360"/>
            <ac:spMk id="10" creationId="{9E6FAE25-AD90-E74D-166D-23277103F3BE}"/>
          </ac:spMkLst>
        </pc:spChg>
        <pc:spChg chg="del mod">
          <ac:chgData name="nazem sukhon" userId="bea1fe2eca9ed01e" providerId="LiveId" clId="{9494C7A9-42C9-42AC-89F5-2AA0135F2233}" dt="2024-01-02T15:54:34.052" v="909" actId="478"/>
          <ac:spMkLst>
            <pc:docMk/>
            <pc:sldMk cId="3115853064" sldId="360"/>
            <ac:spMk id="13" creationId="{C3222978-2109-E795-9735-04AC67573F52}"/>
          </ac:spMkLst>
        </pc:spChg>
        <pc:spChg chg="add del mod">
          <ac:chgData name="nazem sukhon" userId="bea1fe2eca9ed01e" providerId="LiveId" clId="{9494C7A9-42C9-42AC-89F5-2AA0135F2233}" dt="2024-01-02T15:56:59.173" v="961" actId="478"/>
          <ac:spMkLst>
            <pc:docMk/>
            <pc:sldMk cId="3115853064" sldId="360"/>
            <ac:spMk id="15" creationId="{75088002-A89F-3D5B-2C13-FB3B1E45DB25}"/>
          </ac:spMkLst>
        </pc:spChg>
        <pc:spChg chg="add mod">
          <ac:chgData name="nazem sukhon" userId="bea1fe2eca9ed01e" providerId="LiveId" clId="{9494C7A9-42C9-42AC-89F5-2AA0135F2233}" dt="2024-01-02T15:56:44.928" v="957" actId="1076"/>
          <ac:spMkLst>
            <pc:docMk/>
            <pc:sldMk cId="3115853064" sldId="360"/>
            <ac:spMk id="17" creationId="{87F39AC6-2B4A-FF0E-21EA-663D6031018F}"/>
          </ac:spMkLst>
        </pc:spChg>
        <pc:spChg chg="add mod">
          <ac:chgData name="nazem sukhon" userId="bea1fe2eca9ed01e" providerId="LiveId" clId="{9494C7A9-42C9-42AC-89F5-2AA0135F2233}" dt="2024-01-02T15:59:27.934" v="1297" actId="20577"/>
          <ac:spMkLst>
            <pc:docMk/>
            <pc:sldMk cId="3115853064" sldId="360"/>
            <ac:spMk id="19" creationId="{831D5363-E87B-9653-967B-8898085FF06E}"/>
          </ac:spMkLst>
        </pc:spChg>
        <pc:picChg chg="add mod ord">
          <ac:chgData name="nazem sukhon" userId="bea1fe2eca9ed01e" providerId="LiveId" clId="{9494C7A9-42C9-42AC-89F5-2AA0135F2233}" dt="2024-01-02T15:56:56.183" v="960" actId="1076"/>
          <ac:picMkLst>
            <pc:docMk/>
            <pc:sldMk cId="3115853064" sldId="360"/>
            <ac:picMk id="7" creationId="{C2A7A9CA-C149-FCAF-6239-01C7547F8488}"/>
          </ac:picMkLst>
        </pc:picChg>
        <pc:picChg chg="del">
          <ac:chgData name="nazem sukhon" userId="bea1fe2eca9ed01e" providerId="LiveId" clId="{9494C7A9-42C9-42AC-89F5-2AA0135F2233}" dt="2024-01-02T15:54:29.639" v="906" actId="478"/>
          <ac:picMkLst>
            <pc:docMk/>
            <pc:sldMk cId="3115853064" sldId="360"/>
            <ac:picMk id="9" creationId="{8CB221AF-16BD-630C-CDE7-7B263CAA426F}"/>
          </ac:picMkLst>
        </pc:picChg>
        <pc:picChg chg="del">
          <ac:chgData name="nazem sukhon" userId="bea1fe2eca9ed01e" providerId="LiveId" clId="{9494C7A9-42C9-42AC-89F5-2AA0135F2233}" dt="2024-01-02T15:54:29.259" v="905" actId="478"/>
          <ac:picMkLst>
            <pc:docMk/>
            <pc:sldMk cId="3115853064" sldId="360"/>
            <ac:picMk id="11" creationId="{687ED1C4-12E4-B5A4-F5A7-1898F5B5FFB4}"/>
          </ac:picMkLst>
        </pc:picChg>
      </pc:sldChg>
      <pc:sldChg chg="addSp delSp modSp add mod modClrScheme chgLayout">
        <pc:chgData name="nazem sukhon" userId="bea1fe2eca9ed01e" providerId="LiveId" clId="{9494C7A9-42C9-42AC-89F5-2AA0135F2233}" dt="2024-01-02T16:14:53.560" v="2047" actId="5793"/>
        <pc:sldMkLst>
          <pc:docMk/>
          <pc:sldMk cId="2164170791" sldId="362"/>
        </pc:sldMkLst>
        <pc:spChg chg="mod ord">
          <ac:chgData name="nazem sukhon" userId="bea1fe2eca9ed01e" providerId="LiveId" clId="{9494C7A9-42C9-42AC-89F5-2AA0135F2233}" dt="2024-01-02T16:06:23.777" v="1573" actId="26606"/>
          <ac:spMkLst>
            <pc:docMk/>
            <pc:sldMk cId="2164170791" sldId="362"/>
            <ac:spMk id="2" creationId="{44AD8CD5-AF71-E266-567E-1F09E421D004}"/>
          </ac:spMkLst>
        </pc:spChg>
        <pc:spChg chg="mod ord">
          <ac:chgData name="nazem sukhon" userId="bea1fe2eca9ed01e" providerId="LiveId" clId="{9494C7A9-42C9-42AC-89F5-2AA0135F2233}" dt="2024-01-02T16:06:23.777" v="1573" actId="26606"/>
          <ac:spMkLst>
            <pc:docMk/>
            <pc:sldMk cId="2164170791" sldId="362"/>
            <ac:spMk id="7" creationId="{715EEB85-AAA4-05E7-3247-7A1937AC4A31}"/>
          </ac:spMkLst>
        </pc:spChg>
        <pc:spChg chg="mod ord">
          <ac:chgData name="nazem sukhon" userId="bea1fe2eca9ed01e" providerId="LiveId" clId="{9494C7A9-42C9-42AC-89F5-2AA0135F2233}" dt="2024-01-02T16:06:23.777" v="1573" actId="26606"/>
          <ac:spMkLst>
            <pc:docMk/>
            <pc:sldMk cId="2164170791" sldId="362"/>
            <ac:spMk id="8" creationId="{2BCE9012-6A42-9E8F-5565-E504AC6C142D}"/>
          </ac:spMkLst>
        </pc:spChg>
        <pc:spChg chg="add del mod">
          <ac:chgData name="nazem sukhon" userId="bea1fe2eca9ed01e" providerId="LiveId" clId="{9494C7A9-42C9-42AC-89F5-2AA0135F2233}" dt="2024-01-02T16:05:26.514" v="1555" actId="478"/>
          <ac:spMkLst>
            <pc:docMk/>
            <pc:sldMk cId="2164170791" sldId="362"/>
            <ac:spMk id="9" creationId="{86072553-427A-E449-DB41-188A8B94F0B4}"/>
          </ac:spMkLst>
        </pc:spChg>
        <pc:spChg chg="add del mod">
          <ac:chgData name="nazem sukhon" userId="bea1fe2eca9ed01e" providerId="LiveId" clId="{9494C7A9-42C9-42AC-89F5-2AA0135F2233}" dt="2024-01-02T16:05:29.049" v="1557" actId="478"/>
          <ac:spMkLst>
            <pc:docMk/>
            <pc:sldMk cId="2164170791" sldId="362"/>
            <ac:spMk id="11" creationId="{FDECA381-E610-FB70-DA52-F52E15DF8C94}"/>
          </ac:spMkLst>
        </pc:spChg>
        <pc:spChg chg="add del mod ord">
          <ac:chgData name="nazem sukhon" userId="bea1fe2eca9ed01e" providerId="LiveId" clId="{9494C7A9-42C9-42AC-89F5-2AA0135F2233}" dt="2024-01-02T16:05:57.256" v="1564" actId="26606"/>
          <ac:spMkLst>
            <pc:docMk/>
            <pc:sldMk cId="2164170791" sldId="362"/>
            <ac:spMk id="12" creationId="{CCC0912B-3B88-87FF-A0EE-6D334614EBE7}"/>
          </ac:spMkLst>
        </pc:spChg>
        <pc:spChg chg="add del mod ord">
          <ac:chgData name="nazem sukhon" userId="bea1fe2eca9ed01e" providerId="LiveId" clId="{9494C7A9-42C9-42AC-89F5-2AA0135F2233}" dt="2024-01-02T16:05:57.256" v="1564" actId="26606"/>
          <ac:spMkLst>
            <pc:docMk/>
            <pc:sldMk cId="2164170791" sldId="362"/>
            <ac:spMk id="13" creationId="{2152DCB8-BFEC-36E8-BC8B-8099B2DE7ED9}"/>
          </ac:spMkLst>
        </pc:spChg>
        <pc:spChg chg="add del mod ord">
          <ac:chgData name="nazem sukhon" userId="bea1fe2eca9ed01e" providerId="LiveId" clId="{9494C7A9-42C9-42AC-89F5-2AA0135F2233}" dt="2024-01-02T16:05:57.256" v="1564" actId="26606"/>
          <ac:spMkLst>
            <pc:docMk/>
            <pc:sldMk cId="2164170791" sldId="362"/>
            <ac:spMk id="15" creationId="{D66CE614-C9FA-F97A-5296-411CB2705116}"/>
          </ac:spMkLst>
        </pc:spChg>
        <pc:spChg chg="add del mod ord">
          <ac:chgData name="nazem sukhon" userId="bea1fe2eca9ed01e" providerId="LiveId" clId="{9494C7A9-42C9-42AC-89F5-2AA0135F2233}" dt="2024-01-02T16:05:57.256" v="1564" actId="26606"/>
          <ac:spMkLst>
            <pc:docMk/>
            <pc:sldMk cId="2164170791" sldId="362"/>
            <ac:spMk id="16" creationId="{2FF971C5-79CA-C4AB-0DF2-AA8F8A36BFBB}"/>
          </ac:spMkLst>
        </pc:spChg>
        <pc:spChg chg="add mod">
          <ac:chgData name="nazem sukhon" userId="bea1fe2eca9ed01e" providerId="LiveId" clId="{9494C7A9-42C9-42AC-89F5-2AA0135F2233}" dt="2024-01-02T16:14:53.560" v="2047" actId="5793"/>
          <ac:spMkLst>
            <pc:docMk/>
            <pc:sldMk cId="2164170791" sldId="362"/>
            <ac:spMk id="17" creationId="{A25B907E-8BCE-7523-6193-7DAD9C21FDA9}"/>
          </ac:spMkLst>
        </pc:spChg>
        <pc:spChg chg="add del mod">
          <ac:chgData name="nazem sukhon" userId="bea1fe2eca9ed01e" providerId="LiveId" clId="{9494C7A9-42C9-42AC-89F5-2AA0135F2233}" dt="2024-01-02T16:06:23.777" v="1573" actId="26606"/>
          <ac:spMkLst>
            <pc:docMk/>
            <pc:sldMk cId="2164170791" sldId="362"/>
            <ac:spMk id="18" creationId="{B2A7301C-E715-8389-1BFA-2565658FE538}"/>
          </ac:spMkLst>
        </pc:spChg>
        <pc:spChg chg="del">
          <ac:chgData name="nazem sukhon" userId="bea1fe2eca9ed01e" providerId="LiveId" clId="{9494C7A9-42C9-42AC-89F5-2AA0135F2233}" dt="2024-01-02T16:05:27.737" v="1556" actId="478"/>
          <ac:spMkLst>
            <pc:docMk/>
            <pc:sldMk cId="2164170791" sldId="362"/>
            <ac:spMk id="19" creationId="{48DB7EA6-1844-328A-2208-2017FD3A06BB}"/>
          </ac:spMkLst>
        </pc:spChg>
        <pc:spChg chg="add mod">
          <ac:chgData name="nazem sukhon" userId="bea1fe2eca9ed01e" providerId="LiveId" clId="{9494C7A9-42C9-42AC-89F5-2AA0135F2233}" dt="2024-01-02T16:08:31.461" v="1718" actId="20577"/>
          <ac:spMkLst>
            <pc:docMk/>
            <pc:sldMk cId="2164170791" sldId="362"/>
            <ac:spMk id="20" creationId="{F4B5E49F-C632-D81F-DF3E-8E457B59F12D}"/>
          </ac:spMkLst>
        </pc:spChg>
        <pc:spChg chg="del mod">
          <ac:chgData name="nazem sukhon" userId="bea1fe2eca9ed01e" providerId="LiveId" clId="{9494C7A9-42C9-42AC-89F5-2AA0135F2233}" dt="2024-01-02T16:05:23.562" v="1554" actId="478"/>
          <ac:spMkLst>
            <pc:docMk/>
            <pc:sldMk cId="2164170791" sldId="362"/>
            <ac:spMk id="21" creationId="{4F5FD2EA-29B0-BDCA-1530-1540CDA8E1F8}"/>
          </ac:spMkLst>
        </pc:spChg>
        <pc:spChg chg="add del">
          <ac:chgData name="nazem sukhon" userId="bea1fe2eca9ed01e" providerId="LiveId" clId="{9494C7A9-42C9-42AC-89F5-2AA0135F2233}" dt="2024-01-02T16:06:02.088" v="1565" actId="478"/>
          <ac:spMkLst>
            <pc:docMk/>
            <pc:sldMk cId="2164170791" sldId="362"/>
            <ac:spMk id="23" creationId="{B11A4FB4-CE35-3BD9-FB23-29147684B1DF}"/>
          </ac:spMkLst>
        </pc:spChg>
        <pc:spChg chg="add mod">
          <ac:chgData name="nazem sukhon" userId="bea1fe2eca9ed01e" providerId="LiveId" clId="{9494C7A9-42C9-42AC-89F5-2AA0135F2233}" dt="2024-01-02T16:08:23.132" v="1698" actId="20577"/>
          <ac:spMkLst>
            <pc:docMk/>
            <pc:sldMk cId="2164170791" sldId="362"/>
            <ac:spMk id="25" creationId="{CE67CB8F-1B51-5AC7-4C5E-4273F0177F4C}"/>
          </ac:spMkLst>
        </pc:spChg>
        <pc:picChg chg="add mod">
          <ac:chgData name="nazem sukhon" userId="bea1fe2eca9ed01e" providerId="LiveId" clId="{9494C7A9-42C9-42AC-89F5-2AA0135F2233}" dt="2024-01-02T16:06:59.742" v="1584" actId="14100"/>
          <ac:picMkLst>
            <pc:docMk/>
            <pc:sldMk cId="2164170791" sldId="362"/>
            <ac:picMk id="3" creationId="{13482A9C-F798-BB15-2013-2B2C16415162}"/>
          </ac:picMkLst>
        </pc:picChg>
        <pc:picChg chg="add del mod">
          <ac:chgData name="nazem sukhon" userId="bea1fe2eca9ed01e" providerId="LiveId" clId="{9494C7A9-42C9-42AC-89F5-2AA0135F2233}" dt="2024-01-02T16:13:28.111" v="1908" actId="478"/>
          <ac:picMkLst>
            <pc:docMk/>
            <pc:sldMk cId="2164170791" sldId="362"/>
            <ac:picMk id="5" creationId="{C642D705-F943-D44A-2911-6AA53B784F5E}"/>
          </ac:picMkLst>
        </pc:picChg>
        <pc:picChg chg="del">
          <ac:chgData name="nazem sukhon" userId="bea1fe2eca9ed01e" providerId="LiveId" clId="{9494C7A9-42C9-42AC-89F5-2AA0135F2233}" dt="2024-01-02T16:04:30.842" v="1546" actId="478"/>
          <ac:picMkLst>
            <pc:docMk/>
            <pc:sldMk cId="2164170791" sldId="362"/>
            <ac:picMk id="14" creationId="{442B98C4-649A-35D8-F1EF-131FD7A5B5C7}"/>
          </ac:picMkLst>
        </pc:picChg>
        <pc:picChg chg="add mod">
          <ac:chgData name="nazem sukhon" userId="bea1fe2eca9ed01e" providerId="LiveId" clId="{9494C7A9-42C9-42AC-89F5-2AA0135F2233}" dt="2024-01-02T16:13:43.178" v="1910" actId="1076"/>
          <ac:picMkLst>
            <pc:docMk/>
            <pc:sldMk cId="2164170791" sldId="362"/>
            <ac:picMk id="24" creationId="{00B5E0FD-EEBA-AE95-4707-710A1055E281}"/>
          </ac:picMkLst>
        </pc:picChg>
      </pc:sldChg>
      <pc:sldChg chg="addSp delSp modSp add mod">
        <pc:chgData name="nazem sukhon" userId="bea1fe2eca9ed01e" providerId="LiveId" clId="{9494C7A9-42C9-42AC-89F5-2AA0135F2233}" dt="2024-01-02T16:27:56.806" v="2824" actId="5793"/>
        <pc:sldMkLst>
          <pc:docMk/>
          <pc:sldMk cId="2924424208" sldId="363"/>
        </pc:sldMkLst>
        <pc:spChg chg="mod">
          <ac:chgData name="nazem sukhon" userId="bea1fe2eca9ed01e" providerId="LiveId" clId="{9494C7A9-42C9-42AC-89F5-2AA0135F2233}" dt="2024-01-02T16:27:56.806" v="2824" actId="5793"/>
          <ac:spMkLst>
            <pc:docMk/>
            <pc:sldMk cId="2924424208" sldId="363"/>
            <ac:spMk id="15" creationId="{5F5EAC1E-AA6B-86DE-175B-3F46176DB684}"/>
          </ac:spMkLst>
        </pc:spChg>
        <pc:picChg chg="add del mod">
          <ac:chgData name="nazem sukhon" userId="bea1fe2eca9ed01e" providerId="LiveId" clId="{9494C7A9-42C9-42AC-89F5-2AA0135F2233}" dt="2024-01-02T16:26:22.278" v="2597" actId="478"/>
          <ac:picMkLst>
            <pc:docMk/>
            <pc:sldMk cId="2924424208" sldId="363"/>
            <ac:picMk id="3" creationId="{4D622821-E2EB-26CD-F334-20BB277B1759}"/>
          </ac:picMkLst>
        </pc:picChg>
        <pc:picChg chg="add mod">
          <ac:chgData name="nazem sukhon" userId="bea1fe2eca9ed01e" providerId="LiveId" clId="{9494C7A9-42C9-42AC-89F5-2AA0135F2233}" dt="2024-01-02T16:26:21.314" v="2596" actId="1076"/>
          <ac:picMkLst>
            <pc:docMk/>
            <pc:sldMk cId="2924424208" sldId="363"/>
            <ac:picMk id="5" creationId="{57C1717A-D3BA-D77E-CB7C-63F5E341D8E3}"/>
          </ac:picMkLst>
        </pc:picChg>
        <pc:picChg chg="del">
          <ac:chgData name="nazem sukhon" userId="bea1fe2eca9ed01e" providerId="LiveId" clId="{9494C7A9-42C9-42AC-89F5-2AA0135F2233}" dt="2024-01-02T16:22:39.476" v="2589" actId="478"/>
          <ac:picMkLst>
            <pc:docMk/>
            <pc:sldMk cId="2924424208" sldId="363"/>
            <ac:picMk id="6" creationId="{0A7DCEA4-A796-CC52-7421-3E6A02BA9399}"/>
          </ac:picMkLst>
        </pc:picChg>
        <pc:picChg chg="add mod">
          <ac:chgData name="nazem sukhon" userId="bea1fe2eca9ed01e" providerId="LiveId" clId="{9494C7A9-42C9-42AC-89F5-2AA0135F2233}" dt="2024-01-02T16:26:35.193" v="2601" actId="1076"/>
          <ac:picMkLst>
            <pc:docMk/>
            <pc:sldMk cId="2924424208" sldId="363"/>
            <ac:picMk id="7" creationId="{00E89498-7E07-FB9C-A12F-DAB010029712}"/>
          </ac:picMkLst>
        </pc:picChg>
        <pc:picChg chg="del">
          <ac:chgData name="nazem sukhon" userId="bea1fe2eca9ed01e" providerId="LiveId" clId="{9494C7A9-42C9-42AC-89F5-2AA0135F2233}" dt="2024-01-02T16:26:17.951" v="2594" actId="478"/>
          <ac:picMkLst>
            <pc:docMk/>
            <pc:sldMk cId="2924424208" sldId="363"/>
            <ac:picMk id="10" creationId="{E6FC4096-D00F-7DDF-7427-C3B1BEFC4653}"/>
          </ac:picMkLst>
        </pc:picChg>
      </pc:sldChg>
      <pc:sldChg chg="add">
        <pc:chgData name="nazem sukhon" userId="bea1fe2eca9ed01e" providerId="LiveId" clId="{9494C7A9-42C9-42AC-89F5-2AA0135F2233}" dt="2024-01-02T16:28:07.361" v="2825" actId="2890"/>
        <pc:sldMkLst>
          <pc:docMk/>
          <pc:sldMk cId="2992740314" sldId="3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5/27/2024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a:t>Heart</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Disease</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CD5-AF71-E266-567E-1F09E421D004}"/>
              </a:ext>
            </a:extLst>
          </p:cNvPr>
          <p:cNvSpPr>
            <a:spLocks noGrp="1"/>
          </p:cNvSpPr>
          <p:nvPr>
            <p:ph type="title"/>
          </p:nvPr>
        </p:nvSpPr>
        <p:spPr>
          <a:xfrm>
            <a:off x="835370" y="365125"/>
            <a:ext cx="10515601" cy="1325563"/>
          </a:xfrm>
        </p:spPr>
        <p:txBody>
          <a:bodyPr anchor="ctr">
            <a:normAutofit/>
          </a:bodyPr>
          <a:lstStyle/>
          <a:p>
            <a:r>
              <a:rPr lang="en-US" dirty="0"/>
              <a:t>SVM</a:t>
            </a:r>
          </a:p>
        </p:txBody>
      </p:sp>
      <p:sp>
        <p:nvSpPr>
          <p:cNvPr id="21" name="Content Placeholder 5">
            <a:extLst>
              <a:ext uri="{FF2B5EF4-FFF2-40B4-BE49-F238E27FC236}">
                <a16:creationId xmlns:a16="http://schemas.microsoft.com/office/drawing/2014/main" id="{4F5FD2EA-29B0-BDCA-1530-1540CDA8E1F8}"/>
              </a:ext>
            </a:extLst>
          </p:cNvPr>
          <p:cNvSpPr>
            <a:spLocks noGrp="1"/>
          </p:cNvSpPr>
          <p:nvPr>
            <p:ph sz="quarter" idx="36"/>
          </p:nvPr>
        </p:nvSpPr>
        <p:spPr>
          <a:xfrm>
            <a:off x="1425367" y="2687143"/>
            <a:ext cx="3911982" cy="3107910"/>
          </a:xfrm>
        </p:spPr>
        <p:txBody>
          <a:bodyPr/>
          <a:lstStyle/>
          <a:p>
            <a:r>
              <a:rPr lang="en-US" dirty="0">
                <a:latin typeface="+mj-lt"/>
              </a:rPr>
              <a:t>SVM scored an accuracy of 86%</a:t>
            </a:r>
          </a:p>
          <a:p>
            <a:r>
              <a:rPr lang="en-US" dirty="0">
                <a:latin typeface="+mj-lt"/>
              </a:rPr>
              <a:t> and we got best accuracy </a:t>
            </a:r>
          </a:p>
        </p:txBody>
      </p:sp>
      <p:sp>
        <p:nvSpPr>
          <p:cNvPr id="7" name="Footer Placeholder 6">
            <a:extLst>
              <a:ext uri="{FF2B5EF4-FFF2-40B4-BE49-F238E27FC236}">
                <a16:creationId xmlns:a16="http://schemas.microsoft.com/office/drawing/2014/main" id="{715EEB85-AAA4-05E7-3247-7A1937AC4A31}"/>
              </a:ext>
            </a:extLst>
          </p:cNvPr>
          <p:cNvSpPr>
            <a:spLocks noGrp="1"/>
          </p:cNvSpPr>
          <p:nvPr>
            <p:ph type="ftr" sz="quarter" idx="11"/>
          </p:nvPr>
        </p:nvSpPr>
        <p:spPr>
          <a:xfrm>
            <a:off x="336405" y="6237287"/>
            <a:ext cx="4114800" cy="365125"/>
          </a:xfrm>
        </p:spPr>
        <p:txBody>
          <a:bodyPr anchor="ctr">
            <a:normAutofit/>
          </a:bodyPr>
          <a:lstStyle/>
          <a:p>
            <a:pPr>
              <a:spcAft>
                <a:spcPts val="600"/>
              </a:spcAft>
            </a:pPr>
            <a:r>
              <a:rPr lang="en-US" dirty="0"/>
              <a:t>Heart disease</a:t>
            </a:r>
            <a:endParaRPr lang="en-US"/>
          </a:p>
        </p:txBody>
      </p:sp>
      <p:sp>
        <p:nvSpPr>
          <p:cNvPr id="8" name="Slide Number Placeholder 7">
            <a:extLst>
              <a:ext uri="{FF2B5EF4-FFF2-40B4-BE49-F238E27FC236}">
                <a16:creationId xmlns:a16="http://schemas.microsoft.com/office/drawing/2014/main" id="{2BCE9012-6A42-9E8F-5565-E504AC6C142D}"/>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10</a:t>
            </a:fld>
            <a:endParaRPr lang="en-US"/>
          </a:p>
        </p:txBody>
      </p:sp>
      <p:pic>
        <p:nvPicPr>
          <p:cNvPr id="4" name="Picture 3">
            <a:extLst>
              <a:ext uri="{FF2B5EF4-FFF2-40B4-BE49-F238E27FC236}">
                <a16:creationId xmlns:a16="http://schemas.microsoft.com/office/drawing/2014/main" id="{1CC61E4E-428D-2A4C-5729-CD7E29B2F241}"/>
              </a:ext>
            </a:extLst>
          </p:cNvPr>
          <p:cNvPicPr>
            <a:picLocks noChangeAspect="1"/>
          </p:cNvPicPr>
          <p:nvPr/>
        </p:nvPicPr>
        <p:blipFill>
          <a:blip r:embed="rId2"/>
          <a:stretch>
            <a:fillRect/>
          </a:stretch>
        </p:blipFill>
        <p:spPr>
          <a:xfrm>
            <a:off x="6854652" y="2780505"/>
            <a:ext cx="4572638" cy="2133898"/>
          </a:xfrm>
          <a:prstGeom prst="rect">
            <a:avLst/>
          </a:prstGeom>
        </p:spPr>
      </p:pic>
    </p:spTree>
    <p:extLst>
      <p:ext uri="{BB962C8B-B14F-4D97-AF65-F5344CB8AC3E}">
        <p14:creationId xmlns:p14="http://schemas.microsoft.com/office/powerpoint/2010/main" val="224645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CD5-AF71-E266-567E-1F09E421D004}"/>
              </a:ext>
            </a:extLst>
          </p:cNvPr>
          <p:cNvSpPr>
            <a:spLocks noGrp="1"/>
          </p:cNvSpPr>
          <p:nvPr>
            <p:ph type="title"/>
          </p:nvPr>
        </p:nvSpPr>
        <p:spPr>
          <a:xfrm>
            <a:off x="835370" y="365125"/>
            <a:ext cx="10515601" cy="1325563"/>
          </a:xfrm>
        </p:spPr>
        <p:txBody>
          <a:bodyPr anchor="ctr">
            <a:normAutofit/>
          </a:bodyPr>
          <a:lstStyle/>
          <a:p>
            <a:r>
              <a:rPr lang="en-US" dirty="0"/>
              <a:t>XGBOOST</a:t>
            </a:r>
          </a:p>
        </p:txBody>
      </p:sp>
      <p:sp>
        <p:nvSpPr>
          <p:cNvPr id="7" name="Footer Placeholder 6">
            <a:extLst>
              <a:ext uri="{FF2B5EF4-FFF2-40B4-BE49-F238E27FC236}">
                <a16:creationId xmlns:a16="http://schemas.microsoft.com/office/drawing/2014/main" id="{715EEB85-AAA4-05E7-3247-7A1937AC4A31}"/>
              </a:ext>
            </a:extLst>
          </p:cNvPr>
          <p:cNvSpPr>
            <a:spLocks noGrp="1"/>
          </p:cNvSpPr>
          <p:nvPr>
            <p:ph type="ftr" sz="quarter" idx="11"/>
          </p:nvPr>
        </p:nvSpPr>
        <p:spPr>
          <a:xfrm>
            <a:off x="336405" y="6237287"/>
            <a:ext cx="4114800" cy="365125"/>
          </a:xfrm>
        </p:spPr>
        <p:txBody>
          <a:bodyPr anchor="ctr">
            <a:normAutofit/>
          </a:bodyPr>
          <a:lstStyle/>
          <a:p>
            <a:pPr>
              <a:spcAft>
                <a:spcPts val="600"/>
              </a:spcAft>
            </a:pPr>
            <a:r>
              <a:rPr lang="en-US" dirty="0"/>
              <a:t>Heart disease</a:t>
            </a:r>
            <a:endParaRPr lang="en-US"/>
          </a:p>
        </p:txBody>
      </p:sp>
      <p:sp>
        <p:nvSpPr>
          <p:cNvPr id="8" name="Slide Number Placeholder 7">
            <a:extLst>
              <a:ext uri="{FF2B5EF4-FFF2-40B4-BE49-F238E27FC236}">
                <a16:creationId xmlns:a16="http://schemas.microsoft.com/office/drawing/2014/main" id="{2BCE9012-6A42-9E8F-5565-E504AC6C142D}"/>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11</a:t>
            </a:fld>
            <a:endParaRPr lang="en-US"/>
          </a:p>
        </p:txBody>
      </p:sp>
      <p:sp>
        <p:nvSpPr>
          <p:cNvPr id="17" name="Content Placeholder 5">
            <a:extLst>
              <a:ext uri="{FF2B5EF4-FFF2-40B4-BE49-F238E27FC236}">
                <a16:creationId xmlns:a16="http://schemas.microsoft.com/office/drawing/2014/main" id="{A25B907E-8BCE-7523-6193-7DAD9C21FDA9}"/>
              </a:ext>
            </a:extLst>
          </p:cNvPr>
          <p:cNvSpPr txBox="1">
            <a:spLocks/>
          </p:cNvSpPr>
          <p:nvPr/>
        </p:nvSpPr>
        <p:spPr>
          <a:xfrm>
            <a:off x="1124045" y="2769314"/>
            <a:ext cx="3911982" cy="3107910"/>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Features must be scaled in order for the XGBOOST.</a:t>
            </a:r>
          </a:p>
          <a:p>
            <a:r>
              <a:rPr lang="en-US" dirty="0">
                <a:latin typeface="+mj-lt"/>
              </a:rPr>
              <a:t>More data is needed in order to optimize the model performance. </a:t>
            </a:r>
          </a:p>
        </p:txBody>
      </p:sp>
      <p:pic>
        <p:nvPicPr>
          <p:cNvPr id="5" name="Picture 4">
            <a:extLst>
              <a:ext uri="{FF2B5EF4-FFF2-40B4-BE49-F238E27FC236}">
                <a16:creationId xmlns:a16="http://schemas.microsoft.com/office/drawing/2014/main" id="{48FD91B1-690A-333D-D99E-66B51D69C860}"/>
              </a:ext>
            </a:extLst>
          </p:cNvPr>
          <p:cNvPicPr>
            <a:picLocks noChangeAspect="1"/>
          </p:cNvPicPr>
          <p:nvPr/>
        </p:nvPicPr>
        <p:blipFill>
          <a:blip r:embed="rId2"/>
          <a:stretch>
            <a:fillRect/>
          </a:stretch>
        </p:blipFill>
        <p:spPr>
          <a:xfrm>
            <a:off x="7021953" y="2754593"/>
            <a:ext cx="4486901" cy="2124371"/>
          </a:xfrm>
          <a:prstGeom prst="rect">
            <a:avLst/>
          </a:prstGeom>
        </p:spPr>
      </p:pic>
    </p:spTree>
    <p:extLst>
      <p:ext uri="{BB962C8B-B14F-4D97-AF65-F5344CB8AC3E}">
        <p14:creationId xmlns:p14="http://schemas.microsoft.com/office/powerpoint/2010/main" val="2164170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99A48-AF8C-3538-CC7B-DC7F509AD7BA}"/>
              </a:ext>
            </a:extLst>
          </p:cNvPr>
          <p:cNvSpPr>
            <a:spLocks noGrp="1"/>
          </p:cNvSpPr>
          <p:nvPr>
            <p:ph type="title"/>
          </p:nvPr>
        </p:nvSpPr>
        <p:spPr>
          <a:xfrm>
            <a:off x="835370" y="365125"/>
            <a:ext cx="10515601" cy="1325563"/>
          </a:xfrm>
        </p:spPr>
        <p:txBody>
          <a:bodyPr anchor="ctr">
            <a:normAutofit/>
          </a:bodyPr>
          <a:lstStyle/>
          <a:p>
            <a:r>
              <a:rPr lang="en-US" dirty="0"/>
              <a:t>random forest</a:t>
            </a:r>
          </a:p>
        </p:txBody>
      </p:sp>
      <p:pic>
        <p:nvPicPr>
          <p:cNvPr id="6" name="Picture 5">
            <a:extLst>
              <a:ext uri="{FF2B5EF4-FFF2-40B4-BE49-F238E27FC236}">
                <a16:creationId xmlns:a16="http://schemas.microsoft.com/office/drawing/2014/main" id="{0A7DCEA4-A796-CC52-7421-3E6A02BA9399}"/>
              </a:ext>
            </a:extLst>
          </p:cNvPr>
          <p:cNvPicPr>
            <a:picLocks noChangeAspect="1"/>
          </p:cNvPicPr>
          <p:nvPr/>
        </p:nvPicPr>
        <p:blipFill rotWithShape="1">
          <a:blip r:embed="rId2"/>
          <a:srcRect b="18357"/>
          <a:stretch/>
        </p:blipFill>
        <p:spPr>
          <a:xfrm>
            <a:off x="7612168" y="4185307"/>
            <a:ext cx="3911982" cy="2307568"/>
          </a:xfrm>
          <a:prstGeom prst="rect">
            <a:avLst/>
          </a:prstGeom>
          <a:noFill/>
        </p:spPr>
      </p:pic>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a:xfrm>
            <a:off x="336405" y="6237287"/>
            <a:ext cx="4114800" cy="365125"/>
          </a:xfrm>
        </p:spPr>
        <p:txBody>
          <a:bodyPr anchor="ctr">
            <a:normAutofit/>
          </a:bodyPr>
          <a:lstStyle/>
          <a:p>
            <a:pPr>
              <a:spcAft>
                <a:spcPts val="600"/>
              </a:spcAft>
            </a:pPr>
            <a:r>
              <a:rPr lang="en-US" dirty="0"/>
              <a:t>Heart disease</a:t>
            </a:r>
            <a:endParaRPr lang="en-US"/>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12</a:t>
            </a:fld>
            <a:endParaRPr lang="en-US"/>
          </a:p>
        </p:txBody>
      </p:sp>
      <p:pic>
        <p:nvPicPr>
          <p:cNvPr id="10" name="Picture 9">
            <a:extLst>
              <a:ext uri="{FF2B5EF4-FFF2-40B4-BE49-F238E27FC236}">
                <a16:creationId xmlns:a16="http://schemas.microsoft.com/office/drawing/2014/main" id="{E6FC4096-D00F-7DDF-7427-C3B1BEFC4653}"/>
              </a:ext>
            </a:extLst>
          </p:cNvPr>
          <p:cNvPicPr>
            <a:picLocks noChangeAspect="1"/>
          </p:cNvPicPr>
          <p:nvPr/>
        </p:nvPicPr>
        <p:blipFill>
          <a:blip r:embed="rId3"/>
          <a:stretch>
            <a:fillRect/>
          </a:stretch>
        </p:blipFill>
        <p:spPr>
          <a:xfrm>
            <a:off x="7591361" y="1931356"/>
            <a:ext cx="4224735" cy="1533739"/>
          </a:xfrm>
          <a:prstGeom prst="rect">
            <a:avLst/>
          </a:prstGeom>
        </p:spPr>
      </p:pic>
      <p:sp>
        <p:nvSpPr>
          <p:cNvPr id="15" name="Content Placeholder 5">
            <a:extLst>
              <a:ext uri="{FF2B5EF4-FFF2-40B4-BE49-F238E27FC236}">
                <a16:creationId xmlns:a16="http://schemas.microsoft.com/office/drawing/2014/main" id="{5F5EAC1E-AA6B-86DE-175B-3F46176DB684}"/>
              </a:ext>
            </a:extLst>
          </p:cNvPr>
          <p:cNvSpPr txBox="1">
            <a:spLocks/>
          </p:cNvSpPr>
          <p:nvPr/>
        </p:nvSpPr>
        <p:spPr>
          <a:xfrm>
            <a:off x="1263074" y="2715540"/>
            <a:ext cx="3911982" cy="3107910"/>
          </a:xfrm>
          <a:prstGeom prst="rect">
            <a:avLst/>
          </a:prstGeom>
        </p:spPr>
        <p:txBody>
          <a:bodyPr vert="horz" lIns="91440" tIns="45720" rIns="91440" bIns="45720" rtlCol="0">
            <a:noAutofit/>
          </a:bodyPr>
          <a:lstStyle>
            <a:lvl1pPr marL="283464" indent="-283464" algn="l" defTabSz="914400" rtl="0" eaLnBrk="1" latinLnBrk="0" hangingPunct="1">
              <a:lnSpc>
                <a:spcPct val="90000"/>
              </a:lnSpc>
              <a:spcBef>
                <a:spcPts val="1000"/>
              </a:spcBef>
              <a:buClr>
                <a:schemeClr val="accent6"/>
              </a:buClr>
              <a:buFont typeface="Arial" panose="020B0604020202020204" pitchFamily="34" charset="0"/>
              <a:buChar char="•"/>
              <a:defRPr sz="1600" kern="1200" spc="200" baseline="0">
                <a:solidFill>
                  <a:schemeClr val="bg1"/>
                </a:solidFill>
                <a:latin typeface="+mn-lt"/>
                <a:ea typeface="+mn-ea"/>
                <a:cs typeface="Biome" panose="020B0503030204020804" pitchFamily="34" charset="0"/>
              </a:defRPr>
            </a:lvl1pPr>
            <a:lvl2pPr marL="566928"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2pPr>
            <a:lvl3pPr marL="859536" indent="-283464"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3pPr>
            <a:lvl4pPr marL="1152144" indent="-285750" algn="l"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j-lt"/>
              </a:rPr>
              <a:t>Still haven’t improved the recall of the –</a:t>
            </a:r>
            <a:r>
              <a:rPr lang="en-US" dirty="0" err="1">
                <a:latin typeface="+mj-lt"/>
              </a:rPr>
              <a:t>ve</a:t>
            </a:r>
            <a:r>
              <a:rPr lang="en-US" dirty="0">
                <a:latin typeface="+mj-lt"/>
              </a:rPr>
              <a:t> class.</a:t>
            </a:r>
          </a:p>
          <a:p>
            <a:r>
              <a:rPr lang="en-US" dirty="0">
                <a:latin typeface="+mj-lt"/>
              </a:rPr>
              <a:t>There are a sign of overfitting, since the model biased giving more weights for the thalassemia features.</a:t>
            </a:r>
          </a:p>
        </p:txBody>
      </p:sp>
    </p:spTree>
    <p:extLst>
      <p:ext uri="{BB962C8B-B14F-4D97-AF65-F5344CB8AC3E}">
        <p14:creationId xmlns:p14="http://schemas.microsoft.com/office/powerpoint/2010/main" val="3999271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D95A-4CFE-4B4F-5F25-2B3190043CD4}"/>
              </a:ext>
            </a:extLst>
          </p:cNvPr>
          <p:cNvSpPr>
            <a:spLocks noGrp="1"/>
          </p:cNvSpPr>
          <p:nvPr>
            <p:ph type="title"/>
          </p:nvPr>
        </p:nvSpPr>
        <p:spPr/>
        <p:txBody>
          <a:bodyPr/>
          <a:lstStyle/>
          <a:p>
            <a:r>
              <a:rPr lang="en-US" dirty="0"/>
              <a:t>conclusion </a:t>
            </a:r>
          </a:p>
        </p:txBody>
      </p:sp>
      <p:sp>
        <p:nvSpPr>
          <p:cNvPr id="6" name="Text Placeholder 5">
            <a:extLst>
              <a:ext uri="{FF2B5EF4-FFF2-40B4-BE49-F238E27FC236}">
                <a16:creationId xmlns:a16="http://schemas.microsoft.com/office/drawing/2014/main" id="{A889CDAC-F7D6-A98A-B74F-0859522E20E1}"/>
              </a:ext>
            </a:extLst>
          </p:cNvPr>
          <p:cNvSpPr>
            <a:spLocks noGrp="1"/>
          </p:cNvSpPr>
          <p:nvPr>
            <p:ph type="body" sz="quarter" idx="28"/>
          </p:nvPr>
        </p:nvSpPr>
        <p:spPr>
          <a:xfrm>
            <a:off x="838200" y="2129052"/>
            <a:ext cx="10515600" cy="3916906"/>
          </a:xfrm>
        </p:spPr>
        <p:txBody>
          <a:bodyPr/>
          <a:lstStyle/>
          <a:p>
            <a:pPr marL="0" marR="0" indent="-406400" algn="l">
              <a:lnSpc>
                <a:spcPct val="107000"/>
              </a:lnSpc>
              <a:spcBef>
                <a:spcPts val="0"/>
              </a:spcBef>
              <a:spcAft>
                <a:spcPts val="800"/>
              </a:spcAft>
              <a:buFont typeface="Arial" panose="020B0604020202020204" pitchFamily="34" charset="0"/>
              <a:buChar char="•"/>
            </a:pPr>
            <a:r>
              <a:rPr lang="en-US" dirty="0">
                <a:latin typeface="+mj-lt"/>
              </a:rPr>
              <a:t>In this project we have analyzed the relationship between heart disease and clinical features for 303 participants, the aim was to be able to successfully predict the outcome, and to explain how these features, relate to the presence of heart disease.</a:t>
            </a:r>
          </a:p>
          <a:p>
            <a:pPr marL="0" marR="0" indent="-406400" algn="l">
              <a:lnSpc>
                <a:spcPct val="107000"/>
              </a:lnSpc>
              <a:spcBef>
                <a:spcPts val="0"/>
              </a:spcBef>
              <a:spcAft>
                <a:spcPts val="800"/>
              </a:spcAft>
              <a:buFont typeface="Arial" panose="020B0604020202020204" pitchFamily="34" charset="0"/>
              <a:buChar char="•"/>
            </a:pPr>
            <a:r>
              <a:rPr lang="en-US" dirty="0">
                <a:latin typeface="+mj-lt"/>
              </a:rPr>
              <a:t>While we were able to successfully explain the results, more data is needed to improve the performance and the predictive power of the model.</a:t>
            </a:r>
          </a:p>
          <a:p>
            <a:pPr marL="0" marR="0" indent="-406400" algn="l">
              <a:lnSpc>
                <a:spcPct val="107000"/>
              </a:lnSpc>
              <a:spcBef>
                <a:spcPts val="0"/>
              </a:spcBef>
              <a:spcAft>
                <a:spcPts val="800"/>
              </a:spcAft>
              <a:buFont typeface="Arial" panose="020B0604020202020204" pitchFamily="34" charset="0"/>
              <a:buChar char="•"/>
            </a:pPr>
            <a:r>
              <a:rPr lang="en-US" dirty="0">
                <a:latin typeface="+mj-lt"/>
              </a:rPr>
              <a:t>Also the use of artificial neural network has proved to yield higher accuracy in predicting the outcome, however we can’t explain the results. </a:t>
            </a:r>
          </a:p>
        </p:txBody>
      </p:sp>
      <p:sp>
        <p:nvSpPr>
          <p:cNvPr id="7" name="Footer Placeholder 6">
            <a:extLst>
              <a:ext uri="{FF2B5EF4-FFF2-40B4-BE49-F238E27FC236}">
                <a16:creationId xmlns:a16="http://schemas.microsoft.com/office/drawing/2014/main" id="{E9A5C5ED-9A5C-CEB6-81A4-0F650D878B2F}"/>
              </a:ext>
            </a:extLst>
          </p:cNvPr>
          <p:cNvSpPr>
            <a:spLocks noGrp="1"/>
          </p:cNvSpPr>
          <p:nvPr>
            <p:ph type="ftr" sz="quarter" idx="11"/>
          </p:nvPr>
        </p:nvSpPr>
        <p:spPr/>
        <p:txBody>
          <a:bodyPr/>
          <a:lstStyle/>
          <a:p>
            <a:r>
              <a:rPr lang="en-US" dirty="0"/>
              <a:t>Heart disease</a:t>
            </a:r>
          </a:p>
        </p:txBody>
      </p:sp>
      <p:sp>
        <p:nvSpPr>
          <p:cNvPr id="8" name="Slide Number Placeholder 7">
            <a:extLst>
              <a:ext uri="{FF2B5EF4-FFF2-40B4-BE49-F238E27FC236}">
                <a16:creationId xmlns:a16="http://schemas.microsoft.com/office/drawing/2014/main" id="{DD539C65-E0BC-380E-2F02-C21B22F076D4}"/>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Tree>
    <p:extLst>
      <p:ext uri="{BB962C8B-B14F-4D97-AF65-F5344CB8AC3E}">
        <p14:creationId xmlns:p14="http://schemas.microsoft.com/office/powerpoint/2010/main" val="2398666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8D95A-4CFE-4B4F-5F25-2B3190043CD4}"/>
              </a:ext>
            </a:extLst>
          </p:cNvPr>
          <p:cNvSpPr>
            <a:spLocks noGrp="1"/>
          </p:cNvSpPr>
          <p:nvPr>
            <p:ph type="title"/>
          </p:nvPr>
        </p:nvSpPr>
        <p:spPr/>
        <p:txBody>
          <a:bodyPr/>
          <a:lstStyle/>
          <a:p>
            <a:r>
              <a:rPr lang="en-US" dirty="0"/>
              <a:t>References </a:t>
            </a:r>
          </a:p>
        </p:txBody>
      </p:sp>
      <p:sp>
        <p:nvSpPr>
          <p:cNvPr id="6" name="Text Placeholder 5">
            <a:extLst>
              <a:ext uri="{FF2B5EF4-FFF2-40B4-BE49-F238E27FC236}">
                <a16:creationId xmlns:a16="http://schemas.microsoft.com/office/drawing/2014/main" id="{A889CDAC-F7D6-A98A-B74F-0859522E20E1}"/>
              </a:ext>
            </a:extLst>
          </p:cNvPr>
          <p:cNvSpPr>
            <a:spLocks noGrp="1"/>
          </p:cNvSpPr>
          <p:nvPr>
            <p:ph type="body" sz="quarter" idx="28"/>
          </p:nvPr>
        </p:nvSpPr>
        <p:spPr>
          <a:xfrm>
            <a:off x="838200" y="2129052"/>
            <a:ext cx="10515600" cy="3916906"/>
          </a:xfrm>
        </p:spPr>
        <p:txBody>
          <a:bodyPr/>
          <a:lstStyle/>
          <a:p>
            <a:pPr marL="0" marR="0" indent="-406400">
              <a:lnSpc>
                <a:spcPct val="107000"/>
              </a:lnSpc>
              <a:spcBef>
                <a:spcPts val="0"/>
              </a:spcBef>
              <a:spcAft>
                <a:spcPts val="800"/>
              </a:spcAft>
            </a:pPr>
            <a:r>
              <a:rPr lang="en-US" sz="1800" kern="100" dirty="0">
                <a:effectLst/>
                <a:latin typeface="Calibri" panose="020F0502020204030204" pitchFamily="34" charset="0"/>
                <a:ea typeface="Times New Roman" panose="02020603050405020304" pitchFamily="18" charset="0"/>
                <a:cs typeface="Arial" panose="020B0604020202020204" pitchFamily="34" charset="0"/>
              </a:rPr>
              <a:t>[1] R. C. </a:t>
            </a:r>
            <a:r>
              <a:rPr lang="en-US" sz="1800" kern="100" dirty="0" err="1">
                <a:effectLst/>
                <a:latin typeface="Calibri" panose="020F0502020204030204" pitchFamily="34" charset="0"/>
                <a:ea typeface="Times New Roman" panose="02020603050405020304" pitchFamily="18" charset="0"/>
                <a:cs typeface="Arial" panose="020B0604020202020204" pitchFamily="34" charset="0"/>
              </a:rPr>
              <a:t>Detrano</a:t>
            </a:r>
            <a:r>
              <a:rPr lang="en-US" sz="1800" kern="100" dirty="0">
                <a:effectLst/>
                <a:latin typeface="Calibri" panose="020F0502020204030204" pitchFamily="34" charset="0"/>
                <a:ea typeface="Times New Roman" panose="02020603050405020304" pitchFamily="18" charset="0"/>
                <a:cs typeface="Arial" panose="020B0604020202020204" pitchFamily="34" charset="0"/>
              </a:rPr>
              <a:t> </a:t>
            </a:r>
            <a:r>
              <a:rPr lang="en-US" sz="1800" i="1" kern="100" dirty="0">
                <a:effectLst/>
                <a:latin typeface="Calibri" panose="020F0502020204030204" pitchFamily="34" charset="0"/>
                <a:ea typeface="Times New Roman" panose="02020603050405020304" pitchFamily="18" charset="0"/>
                <a:cs typeface="Arial" panose="020B0604020202020204" pitchFamily="34" charset="0"/>
              </a:rPr>
              <a:t>et al.</a:t>
            </a:r>
            <a:r>
              <a:rPr lang="en-US" sz="1800" kern="100" dirty="0">
                <a:effectLst/>
                <a:latin typeface="Calibri" panose="020F0502020204030204" pitchFamily="34" charset="0"/>
                <a:ea typeface="Times New Roman" panose="02020603050405020304" pitchFamily="18" charset="0"/>
                <a:cs typeface="Arial" panose="020B0604020202020204" pitchFamily="34" charset="0"/>
              </a:rPr>
              <a:t>, “International application of a new probability algorithm for the diagnosis of coronary artery disease.,” </a:t>
            </a:r>
            <a:r>
              <a:rPr lang="en-US" sz="1800" i="1" kern="100" dirty="0">
                <a:effectLst/>
                <a:latin typeface="Calibri" panose="020F0502020204030204" pitchFamily="34" charset="0"/>
                <a:ea typeface="Times New Roman" panose="02020603050405020304" pitchFamily="18" charset="0"/>
                <a:cs typeface="Arial" panose="020B0604020202020204" pitchFamily="34" charset="0"/>
              </a:rPr>
              <a:t>Am J </a:t>
            </a:r>
            <a:r>
              <a:rPr lang="en-US" sz="1800" i="1" kern="100" dirty="0" err="1">
                <a:effectLst/>
                <a:latin typeface="Calibri" panose="020F0502020204030204" pitchFamily="34" charset="0"/>
                <a:ea typeface="Times New Roman" panose="02020603050405020304" pitchFamily="18" charset="0"/>
                <a:cs typeface="Arial" panose="020B0604020202020204" pitchFamily="34" charset="0"/>
              </a:rPr>
              <a:t>Cardiol</a:t>
            </a:r>
            <a:r>
              <a:rPr lang="en-US" sz="1800" kern="100" dirty="0">
                <a:effectLst/>
                <a:latin typeface="Calibri" panose="020F0502020204030204" pitchFamily="34" charset="0"/>
                <a:ea typeface="Times New Roman" panose="02020603050405020304" pitchFamily="18" charset="0"/>
                <a:cs typeface="Arial" panose="020B0604020202020204" pitchFamily="34" charset="0"/>
              </a:rPr>
              <a:t>, vol. 64 5, pp. 304–10, 1989, [Online]. Available: https://api.semanticscholar.org/CorpusID:23545303</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06400">
              <a:lnSpc>
                <a:spcPct val="107000"/>
              </a:lnSpc>
              <a:spcBef>
                <a:spcPts val="0"/>
              </a:spcBef>
              <a:spcAft>
                <a:spcPts val="800"/>
              </a:spcAft>
            </a:pPr>
            <a:r>
              <a:rPr lang="en-US" sz="1800" kern="100" dirty="0">
                <a:effectLst/>
                <a:latin typeface="Calibri" panose="020F0502020204030204" pitchFamily="34" charset="0"/>
                <a:ea typeface="Times New Roman" panose="02020603050405020304" pitchFamily="18" charset="0"/>
                <a:cs typeface="Arial" panose="020B0604020202020204" pitchFamily="34" charset="0"/>
              </a:rPr>
              <a:t>[2] A. B. Nassif, O. Mahdi, Q. Nasir, M. A. Talib, and M. </a:t>
            </a:r>
            <a:r>
              <a:rPr lang="en-US" sz="1800" kern="100" dirty="0" err="1">
                <a:effectLst/>
                <a:latin typeface="Calibri" panose="020F0502020204030204" pitchFamily="34" charset="0"/>
                <a:ea typeface="Times New Roman" panose="02020603050405020304" pitchFamily="18" charset="0"/>
                <a:cs typeface="Arial" panose="020B0604020202020204" pitchFamily="34" charset="0"/>
              </a:rPr>
              <a:t>Azzeh</a:t>
            </a:r>
            <a:r>
              <a:rPr lang="en-US" sz="1800" kern="100" dirty="0">
                <a:effectLst/>
                <a:latin typeface="Calibri" panose="020F0502020204030204" pitchFamily="34" charset="0"/>
                <a:ea typeface="Times New Roman" panose="02020603050405020304" pitchFamily="18" charset="0"/>
                <a:cs typeface="Arial" panose="020B0604020202020204" pitchFamily="34" charset="0"/>
              </a:rPr>
              <a:t>, “Machine Learning Classifications of Coronary Artery Disease.”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indent="-406400">
              <a:lnSpc>
                <a:spcPct val="107000"/>
              </a:lnSpc>
              <a:spcBef>
                <a:spcPts val="0"/>
              </a:spcBef>
              <a:spcAft>
                <a:spcPts val="800"/>
              </a:spcAft>
            </a:pPr>
            <a:r>
              <a:rPr lang="en-US" sz="1800" kern="100" dirty="0">
                <a:effectLst/>
                <a:latin typeface="Calibri" panose="020F0502020204030204" pitchFamily="34" charset="0"/>
                <a:ea typeface="Times New Roman" panose="02020603050405020304" pitchFamily="18" charset="0"/>
                <a:cs typeface="Arial" panose="020B0604020202020204" pitchFamily="34" charset="0"/>
              </a:rPr>
              <a:t>[3] C. V. </a:t>
            </a:r>
            <a:r>
              <a:rPr lang="en-US" sz="1800" kern="100" dirty="0" err="1">
                <a:effectLst/>
                <a:latin typeface="Calibri" panose="020F0502020204030204" pitchFamily="34" charset="0"/>
                <a:ea typeface="Times New Roman" panose="02020603050405020304" pitchFamily="18" charset="0"/>
                <a:cs typeface="Arial" panose="020B0604020202020204" pitchFamily="34" charset="0"/>
              </a:rPr>
              <a:t>Subbulakshmi</a:t>
            </a:r>
            <a:r>
              <a:rPr lang="en-US" sz="1800" kern="100" dirty="0">
                <a:effectLst/>
                <a:latin typeface="Calibri" panose="020F0502020204030204" pitchFamily="34" charset="0"/>
                <a:ea typeface="Times New Roman" panose="02020603050405020304" pitchFamily="18" charset="0"/>
                <a:cs typeface="Arial" panose="020B0604020202020204" pitchFamily="34" charset="0"/>
              </a:rPr>
              <a:t> and S. N. Deepa, “Medical dataset classification: A machine learning paradigm integrating particle swarm optimization with extreme learning machine classifier,” </a:t>
            </a:r>
            <a:r>
              <a:rPr lang="en-US" sz="1800" i="1" kern="100" dirty="0">
                <a:effectLst/>
                <a:latin typeface="Calibri" panose="020F0502020204030204" pitchFamily="34" charset="0"/>
                <a:ea typeface="Times New Roman" panose="02020603050405020304" pitchFamily="18" charset="0"/>
                <a:cs typeface="Arial" panose="020B0604020202020204" pitchFamily="34" charset="0"/>
              </a:rPr>
              <a:t>Scientific World Journal</a:t>
            </a:r>
            <a:r>
              <a:rPr lang="en-US" sz="1800" kern="100" dirty="0">
                <a:effectLst/>
                <a:latin typeface="Calibri" panose="020F0502020204030204" pitchFamily="34" charset="0"/>
                <a:ea typeface="Times New Roman" panose="02020603050405020304" pitchFamily="18" charset="0"/>
                <a:cs typeface="Arial" panose="020B0604020202020204" pitchFamily="34" charset="0"/>
              </a:rPr>
              <a:t>, vol. 2015, 2015, </a:t>
            </a:r>
            <a:r>
              <a:rPr lang="en-US" sz="1800" kern="100" dirty="0" err="1">
                <a:effectLst/>
                <a:latin typeface="Calibri" panose="020F0502020204030204" pitchFamily="34" charset="0"/>
                <a:ea typeface="Times New Roman" panose="02020603050405020304" pitchFamily="18" charset="0"/>
                <a:cs typeface="Arial" panose="020B0604020202020204" pitchFamily="34" charset="0"/>
              </a:rPr>
              <a:t>doi</a:t>
            </a:r>
            <a:r>
              <a:rPr lang="en-US" sz="1800" kern="100" dirty="0">
                <a:effectLst/>
                <a:latin typeface="Calibri" panose="020F0502020204030204" pitchFamily="34" charset="0"/>
                <a:ea typeface="Times New Roman" panose="02020603050405020304" pitchFamily="18" charset="0"/>
                <a:cs typeface="Arial" panose="020B0604020202020204" pitchFamily="34" charset="0"/>
              </a:rPr>
              <a:t>: 10.1155/2015/418060.</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algn="l"/>
            <a:endParaRPr lang="en-US" dirty="0"/>
          </a:p>
        </p:txBody>
      </p:sp>
      <p:sp>
        <p:nvSpPr>
          <p:cNvPr id="7" name="Footer Placeholder 6">
            <a:extLst>
              <a:ext uri="{FF2B5EF4-FFF2-40B4-BE49-F238E27FC236}">
                <a16:creationId xmlns:a16="http://schemas.microsoft.com/office/drawing/2014/main" id="{E9A5C5ED-9A5C-CEB6-81A4-0F650D878B2F}"/>
              </a:ext>
            </a:extLst>
          </p:cNvPr>
          <p:cNvSpPr>
            <a:spLocks noGrp="1"/>
          </p:cNvSpPr>
          <p:nvPr>
            <p:ph type="ftr" sz="quarter" idx="11"/>
          </p:nvPr>
        </p:nvSpPr>
        <p:spPr/>
        <p:txBody>
          <a:bodyPr/>
          <a:lstStyle/>
          <a:p>
            <a:r>
              <a:rPr lang="en-US" dirty="0"/>
              <a:t>Heart disease</a:t>
            </a:r>
          </a:p>
        </p:txBody>
      </p:sp>
      <p:sp>
        <p:nvSpPr>
          <p:cNvPr id="8" name="Slide Number Placeholder 7">
            <a:extLst>
              <a:ext uri="{FF2B5EF4-FFF2-40B4-BE49-F238E27FC236}">
                <a16:creationId xmlns:a16="http://schemas.microsoft.com/office/drawing/2014/main" id="{DD539C65-E0BC-380E-2F02-C21B22F076D4}"/>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Tree>
    <p:extLst>
      <p:ext uri="{BB962C8B-B14F-4D97-AF65-F5344CB8AC3E}">
        <p14:creationId xmlns:p14="http://schemas.microsoft.com/office/powerpoint/2010/main" val="2992740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pPr>
              <a:lnSpc>
                <a:spcPct val="200000"/>
              </a:lnSpc>
            </a:pPr>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t>Heart disease</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9CBEC-3F90-BC8A-7E5A-3750BB1EBC7F}"/>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1EAA6FCF-E06F-8E4B-D51C-5B919E9D5BC3}"/>
              </a:ext>
            </a:extLst>
          </p:cNvPr>
          <p:cNvSpPr>
            <a:spLocks noGrp="1"/>
          </p:cNvSpPr>
          <p:nvPr>
            <p:ph type="body" sz="quarter" idx="30"/>
          </p:nvPr>
        </p:nvSpPr>
        <p:spPr>
          <a:xfrm>
            <a:off x="1025623" y="2530837"/>
            <a:ext cx="6888665" cy="3037450"/>
          </a:xfrm>
        </p:spPr>
        <p:txBody>
          <a:bodyPr/>
          <a:lstStyle/>
          <a:p>
            <a:pPr>
              <a:lnSpc>
                <a:spcPct val="100000"/>
              </a:lnSpc>
            </a:pPr>
            <a:r>
              <a:rPr lang="en-US" dirty="0"/>
              <a:t>1- Introduction</a:t>
            </a:r>
          </a:p>
          <a:p>
            <a:pPr>
              <a:lnSpc>
                <a:spcPct val="100000"/>
              </a:lnSpc>
            </a:pPr>
            <a:r>
              <a:rPr lang="en-US" dirty="0"/>
              <a:t>2- Problem statement and objectives </a:t>
            </a:r>
          </a:p>
          <a:p>
            <a:pPr>
              <a:lnSpc>
                <a:spcPct val="100000"/>
              </a:lnSpc>
            </a:pPr>
            <a:r>
              <a:rPr lang="en-US" dirty="0"/>
              <a:t>3- Dataset description </a:t>
            </a:r>
          </a:p>
          <a:p>
            <a:pPr>
              <a:lnSpc>
                <a:spcPct val="100000"/>
              </a:lnSpc>
            </a:pPr>
            <a:r>
              <a:rPr lang="en-US" dirty="0"/>
              <a:t>4- Result </a:t>
            </a:r>
          </a:p>
          <a:p>
            <a:pPr>
              <a:lnSpc>
                <a:spcPct val="100000"/>
              </a:lnSpc>
            </a:pPr>
            <a:r>
              <a:rPr lang="en-US" dirty="0"/>
              <a:t>5- Discussion</a:t>
            </a:r>
          </a:p>
          <a:p>
            <a:pPr>
              <a:lnSpc>
                <a:spcPct val="100000"/>
              </a:lnSpc>
            </a:pPr>
            <a:r>
              <a:rPr lang="en-US" dirty="0"/>
              <a:t>6- Conclusion</a:t>
            </a:r>
          </a:p>
          <a:p>
            <a:pPr>
              <a:lnSpc>
                <a:spcPct val="100000"/>
              </a:lnSpc>
            </a:pPr>
            <a:r>
              <a:rPr lang="en-US" dirty="0"/>
              <a:t>7- References </a:t>
            </a:r>
          </a:p>
        </p:txBody>
      </p:sp>
      <p:sp>
        <p:nvSpPr>
          <p:cNvPr id="5" name="Footer Placeholder 4">
            <a:extLst>
              <a:ext uri="{FF2B5EF4-FFF2-40B4-BE49-F238E27FC236}">
                <a16:creationId xmlns:a16="http://schemas.microsoft.com/office/drawing/2014/main" id="{9B9F2842-F511-6DB4-173F-92F3C3282088}"/>
              </a:ext>
            </a:extLst>
          </p:cNvPr>
          <p:cNvSpPr>
            <a:spLocks noGrp="1"/>
          </p:cNvSpPr>
          <p:nvPr>
            <p:ph type="ftr" sz="quarter" idx="11"/>
          </p:nvPr>
        </p:nvSpPr>
        <p:spPr/>
        <p:txBody>
          <a:bodyPr/>
          <a:lstStyle/>
          <a:p>
            <a:r>
              <a:rPr lang="en-US" dirty="0"/>
              <a:t>Heart disease</a:t>
            </a:r>
          </a:p>
        </p:txBody>
      </p:sp>
      <p:sp>
        <p:nvSpPr>
          <p:cNvPr id="6" name="Slide Number Placeholder 5">
            <a:extLst>
              <a:ext uri="{FF2B5EF4-FFF2-40B4-BE49-F238E27FC236}">
                <a16:creationId xmlns:a16="http://schemas.microsoft.com/office/drawing/2014/main" id="{82D3639E-5459-DC40-F558-B76B56CF414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1825884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2662620"/>
            <a:ext cx="6888665" cy="3342395"/>
          </a:xfrm>
        </p:spPr>
        <p:txBody>
          <a:bodyPr/>
          <a:lstStyle/>
          <a:p>
            <a:pPr algn="l">
              <a:buFont typeface="Arial" panose="020B0604020202020204" pitchFamily="34" charset="0"/>
              <a:buChar char="•"/>
            </a:pPr>
            <a:r>
              <a:rPr lang="en-US" b="1" i="0" dirty="0">
                <a:solidFill>
                  <a:schemeClr val="accent3"/>
                </a:solidFill>
                <a:effectLst/>
                <a:latin typeface="+mj-lt"/>
              </a:rPr>
              <a:t>Objective</a:t>
            </a:r>
            <a:r>
              <a:rPr lang="en-US" b="0" i="0" dirty="0">
                <a:effectLst/>
                <a:latin typeface="+mj-lt"/>
              </a:rPr>
              <a:t>: Evaluate the use of advanced data science techniques in the field of medicine and bioinformatics, specifically focusing on heart disease prediction.</a:t>
            </a:r>
          </a:p>
          <a:p>
            <a:pPr algn="l">
              <a:buFont typeface="Arial" panose="020B0604020202020204" pitchFamily="34" charset="0"/>
              <a:buChar char="•"/>
            </a:pPr>
            <a:r>
              <a:rPr lang="en-US" b="1" i="0" dirty="0">
                <a:solidFill>
                  <a:schemeClr val="accent3"/>
                </a:solidFill>
                <a:effectLst/>
                <a:latin typeface="+mj-lt"/>
              </a:rPr>
              <a:t>Dataset Overview</a:t>
            </a:r>
            <a:r>
              <a:rPr lang="en-US" b="0" i="0" dirty="0">
                <a:effectLst/>
                <a:latin typeface="+mj-lt"/>
              </a:rPr>
              <a:t>: 303 records, 14 features, with the "goal" field indicating the presence of heart disease (values 0 to 4).</a:t>
            </a:r>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Heart disease</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Problem statement and objectives</a:t>
            </a:r>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689613" y="2714455"/>
            <a:ext cx="3953594" cy="509671"/>
          </a:xfrm>
        </p:spPr>
        <p:txBody>
          <a:bodyPr/>
          <a:lstStyle/>
          <a:p>
            <a:r>
              <a:rPr lang="en-US" dirty="0"/>
              <a:t>Problem statement</a:t>
            </a:r>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p:txBody>
          <a:bodyPr/>
          <a:lstStyle/>
          <a:p>
            <a:r>
              <a:rPr lang="en-US" dirty="0"/>
              <a:t>objectives</a:t>
            </a:r>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03322" y="3448050"/>
            <a:ext cx="5311964" cy="2307568"/>
          </a:xfrm>
        </p:spPr>
        <p:txBody>
          <a:bodyPr/>
          <a:lstStyle/>
          <a:p>
            <a:r>
              <a:rPr lang="en-US" kern="100" dirty="0">
                <a:effectLst/>
                <a:ea typeface="Calibri" panose="020F0502020204030204" pitchFamily="34" charset="0"/>
                <a:cs typeface="Arial" panose="020B0604020202020204" pitchFamily="34" charset="0"/>
              </a:rPr>
              <a:t>The dataset is 13 selected features, where the objective is to use predictive statistics and data mining techniques, to predict the presence of heart diseases, and the severity, however in this project we are only interested in the presence of heart diseases.</a:t>
            </a:r>
          </a:p>
          <a:p>
            <a:endParaRPr lang="en-US" dirty="0"/>
          </a:p>
        </p:txBody>
      </p:sp>
      <p:sp>
        <p:nvSpPr>
          <p:cNvPr id="6" name="Text Placeholder 5">
            <a:extLst>
              <a:ext uri="{FF2B5EF4-FFF2-40B4-BE49-F238E27FC236}">
                <a16:creationId xmlns:a16="http://schemas.microsoft.com/office/drawing/2014/main" id="{65568B5F-6318-65E2-CEDA-18DE9E9733EF}"/>
              </a:ext>
            </a:extLst>
          </p:cNvPr>
          <p:cNvSpPr>
            <a:spLocks noGrp="1"/>
          </p:cNvSpPr>
          <p:nvPr>
            <p:ph type="body" sz="quarter" idx="36"/>
          </p:nvPr>
        </p:nvSpPr>
        <p:spPr>
          <a:xfrm>
            <a:off x="5347067" y="3449515"/>
            <a:ext cx="6675975" cy="2307568"/>
          </a:xfrm>
        </p:spPr>
        <p:txBody>
          <a:bodyPr/>
          <a:lstStyle/>
          <a:p>
            <a:r>
              <a:rPr lang="en-US" b="0" i="0" dirty="0">
                <a:effectLst/>
              </a:rPr>
              <a:t>"To leverage predictive statistics and data mining techniques on a dataset comprising 13 selected features with the primary aim of forecasting the presence of heart diseases. In this project, the specific focus is on identifying and predicting the occurrence of heart diseases, rather than assessing their severity. The objective is to employ advanced data science methodologies to enhance the accuracy and efficiency of predicting the presence of heart diseases, contributing to early detection and intervention in the medical domain."</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Heart disease</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91286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CD5-AF71-E266-567E-1F09E421D004}"/>
              </a:ext>
            </a:extLst>
          </p:cNvPr>
          <p:cNvSpPr>
            <a:spLocks noGrp="1"/>
          </p:cNvSpPr>
          <p:nvPr>
            <p:ph type="title"/>
          </p:nvPr>
        </p:nvSpPr>
        <p:spPr>
          <a:xfrm>
            <a:off x="3352354" y="48325"/>
            <a:ext cx="5788617" cy="1325563"/>
          </a:xfrm>
        </p:spPr>
        <p:txBody>
          <a:bodyPr/>
          <a:lstStyle/>
          <a:p>
            <a:r>
              <a:rPr lang="en-US" dirty="0"/>
              <a:t>Dataset description</a:t>
            </a:r>
          </a:p>
        </p:txBody>
      </p:sp>
      <p:sp>
        <p:nvSpPr>
          <p:cNvPr id="4" name="Text Placeholder 3">
            <a:extLst>
              <a:ext uri="{FF2B5EF4-FFF2-40B4-BE49-F238E27FC236}">
                <a16:creationId xmlns:a16="http://schemas.microsoft.com/office/drawing/2014/main" id="{661F5D3B-73C6-B0C5-4866-738E1BB1F071}"/>
              </a:ext>
            </a:extLst>
          </p:cNvPr>
          <p:cNvSpPr>
            <a:spLocks noGrp="1"/>
          </p:cNvSpPr>
          <p:nvPr>
            <p:ph type="body" sz="quarter" idx="32"/>
          </p:nvPr>
        </p:nvSpPr>
        <p:spPr>
          <a:xfrm>
            <a:off x="4140009" y="952551"/>
            <a:ext cx="3911982" cy="523316"/>
          </a:xfrm>
        </p:spPr>
        <p:txBody>
          <a:bodyPr/>
          <a:lstStyle/>
          <a:p>
            <a:pPr algn="ctr"/>
            <a:r>
              <a:rPr lang="en-US"/>
              <a:t>Heart disease</a:t>
            </a:r>
            <a:endParaRPr lang="en-US" dirty="0"/>
          </a:p>
        </p:txBody>
      </p:sp>
      <p:sp>
        <p:nvSpPr>
          <p:cNvPr id="6" name="Content Placeholder 5">
            <a:extLst>
              <a:ext uri="{FF2B5EF4-FFF2-40B4-BE49-F238E27FC236}">
                <a16:creationId xmlns:a16="http://schemas.microsoft.com/office/drawing/2014/main" id="{E48D44CE-178C-50E2-CC95-F71D5F36B422}"/>
              </a:ext>
            </a:extLst>
          </p:cNvPr>
          <p:cNvSpPr>
            <a:spLocks noGrp="1"/>
          </p:cNvSpPr>
          <p:nvPr>
            <p:ph sz="quarter" idx="36"/>
          </p:nvPr>
        </p:nvSpPr>
        <p:spPr>
          <a:xfrm>
            <a:off x="589744" y="2275216"/>
            <a:ext cx="4206981" cy="2307568"/>
          </a:xfrm>
        </p:spPr>
        <p:txBody>
          <a:bodyPr/>
          <a:lstStyle/>
          <a:p>
            <a:r>
              <a:rPr lang="en-US" dirty="0">
                <a:latin typeface="+mj-lt"/>
              </a:rPr>
              <a:t>The dataset has 303 record with 13 columns The details of each column is given below</a:t>
            </a:r>
          </a:p>
        </p:txBody>
      </p:sp>
      <p:sp>
        <p:nvSpPr>
          <p:cNvPr id="7" name="Footer Placeholder 6">
            <a:extLst>
              <a:ext uri="{FF2B5EF4-FFF2-40B4-BE49-F238E27FC236}">
                <a16:creationId xmlns:a16="http://schemas.microsoft.com/office/drawing/2014/main" id="{715EEB85-AAA4-05E7-3247-7A1937AC4A31}"/>
              </a:ext>
            </a:extLst>
          </p:cNvPr>
          <p:cNvSpPr>
            <a:spLocks noGrp="1"/>
          </p:cNvSpPr>
          <p:nvPr>
            <p:ph type="ftr" sz="quarter" idx="11"/>
          </p:nvPr>
        </p:nvSpPr>
        <p:spPr/>
        <p:txBody>
          <a:bodyPr/>
          <a:lstStyle/>
          <a:p>
            <a:r>
              <a:rPr lang="en-US"/>
              <a:t>Heart disease</a:t>
            </a:r>
            <a:endParaRPr lang="en-US" dirty="0"/>
          </a:p>
        </p:txBody>
      </p:sp>
      <p:sp>
        <p:nvSpPr>
          <p:cNvPr id="8" name="Slide Number Placeholder 7">
            <a:extLst>
              <a:ext uri="{FF2B5EF4-FFF2-40B4-BE49-F238E27FC236}">
                <a16:creationId xmlns:a16="http://schemas.microsoft.com/office/drawing/2014/main" id="{2BCE9012-6A42-9E8F-5565-E504AC6C142D}"/>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5" name="Picture 4">
            <a:extLst>
              <a:ext uri="{FF2B5EF4-FFF2-40B4-BE49-F238E27FC236}">
                <a16:creationId xmlns:a16="http://schemas.microsoft.com/office/drawing/2014/main" id="{BE998F9B-81A7-2FF0-BD1F-B1F46F4E4749}"/>
              </a:ext>
            </a:extLst>
          </p:cNvPr>
          <p:cNvPicPr>
            <a:picLocks noChangeAspect="1"/>
          </p:cNvPicPr>
          <p:nvPr/>
        </p:nvPicPr>
        <p:blipFill>
          <a:blip r:embed="rId2"/>
          <a:stretch>
            <a:fillRect/>
          </a:stretch>
        </p:blipFill>
        <p:spPr>
          <a:xfrm>
            <a:off x="4895095" y="1838300"/>
            <a:ext cx="6989076" cy="3715457"/>
          </a:xfrm>
          <a:prstGeom prst="rect">
            <a:avLst/>
          </a:prstGeom>
        </p:spPr>
      </p:pic>
    </p:spTree>
    <p:extLst>
      <p:ext uri="{BB962C8B-B14F-4D97-AF65-F5344CB8AC3E}">
        <p14:creationId xmlns:p14="http://schemas.microsoft.com/office/powerpoint/2010/main" val="156324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D8CD5-AF71-E266-567E-1F09E421D004}"/>
              </a:ext>
            </a:extLst>
          </p:cNvPr>
          <p:cNvSpPr>
            <a:spLocks noGrp="1"/>
          </p:cNvSpPr>
          <p:nvPr>
            <p:ph type="title"/>
          </p:nvPr>
        </p:nvSpPr>
        <p:spPr>
          <a:xfrm>
            <a:off x="3352354" y="48325"/>
            <a:ext cx="5788617" cy="1325563"/>
          </a:xfrm>
        </p:spPr>
        <p:txBody>
          <a:bodyPr/>
          <a:lstStyle/>
          <a:p>
            <a:r>
              <a:rPr lang="en-US" dirty="0"/>
              <a:t>Dataset description</a:t>
            </a:r>
          </a:p>
        </p:txBody>
      </p:sp>
      <p:sp>
        <p:nvSpPr>
          <p:cNvPr id="4" name="Text Placeholder 3">
            <a:extLst>
              <a:ext uri="{FF2B5EF4-FFF2-40B4-BE49-F238E27FC236}">
                <a16:creationId xmlns:a16="http://schemas.microsoft.com/office/drawing/2014/main" id="{661F5D3B-73C6-B0C5-4866-738E1BB1F071}"/>
              </a:ext>
            </a:extLst>
          </p:cNvPr>
          <p:cNvSpPr>
            <a:spLocks noGrp="1"/>
          </p:cNvSpPr>
          <p:nvPr>
            <p:ph type="body" sz="quarter" idx="32"/>
          </p:nvPr>
        </p:nvSpPr>
        <p:spPr>
          <a:xfrm>
            <a:off x="4140009" y="952551"/>
            <a:ext cx="3911982" cy="523316"/>
          </a:xfrm>
        </p:spPr>
        <p:txBody>
          <a:bodyPr/>
          <a:lstStyle/>
          <a:p>
            <a:pPr algn="ctr"/>
            <a:r>
              <a:rPr lang="en-US"/>
              <a:t>Heart disease</a:t>
            </a:r>
            <a:endParaRPr lang="en-US" dirty="0"/>
          </a:p>
        </p:txBody>
      </p:sp>
      <p:sp>
        <p:nvSpPr>
          <p:cNvPr id="7" name="Footer Placeholder 6">
            <a:extLst>
              <a:ext uri="{FF2B5EF4-FFF2-40B4-BE49-F238E27FC236}">
                <a16:creationId xmlns:a16="http://schemas.microsoft.com/office/drawing/2014/main" id="{715EEB85-AAA4-05E7-3247-7A1937AC4A31}"/>
              </a:ext>
            </a:extLst>
          </p:cNvPr>
          <p:cNvSpPr>
            <a:spLocks noGrp="1"/>
          </p:cNvSpPr>
          <p:nvPr>
            <p:ph type="ftr" sz="quarter" idx="11"/>
          </p:nvPr>
        </p:nvSpPr>
        <p:spPr/>
        <p:txBody>
          <a:bodyPr/>
          <a:lstStyle/>
          <a:p>
            <a:r>
              <a:rPr lang="en-US"/>
              <a:t>Heart disease</a:t>
            </a:r>
            <a:endParaRPr lang="en-US" dirty="0"/>
          </a:p>
        </p:txBody>
      </p:sp>
      <p:sp>
        <p:nvSpPr>
          <p:cNvPr id="8" name="Slide Number Placeholder 7">
            <a:extLst>
              <a:ext uri="{FF2B5EF4-FFF2-40B4-BE49-F238E27FC236}">
                <a16:creationId xmlns:a16="http://schemas.microsoft.com/office/drawing/2014/main" id="{2BCE9012-6A42-9E8F-5565-E504AC6C142D}"/>
              </a:ext>
            </a:extLst>
          </p:cNvPr>
          <p:cNvSpPr>
            <a:spLocks noGrp="1"/>
          </p:cNvSpPr>
          <p:nvPr>
            <p:ph type="sldNum" sz="quarter" idx="12"/>
          </p:nvPr>
        </p:nvSpPr>
        <p:spPr/>
        <p:txBody>
          <a:bodyPr/>
          <a:lstStyle/>
          <a:p>
            <a:fld id="{FE024F78-56A6-7740-B68D-8D4D026EDF3F}" type="slidenum">
              <a:rPr lang="en-US" smtClean="0"/>
              <a:pPr/>
              <a:t>6</a:t>
            </a:fld>
            <a:endParaRPr lang="en-US" dirty="0"/>
          </a:p>
        </p:txBody>
      </p:sp>
      <p:pic>
        <p:nvPicPr>
          <p:cNvPr id="11" name="Content Placeholder 10">
            <a:extLst>
              <a:ext uri="{FF2B5EF4-FFF2-40B4-BE49-F238E27FC236}">
                <a16:creationId xmlns:a16="http://schemas.microsoft.com/office/drawing/2014/main" id="{055CB8A0-3676-816F-E973-D118CDC68D49}"/>
              </a:ext>
            </a:extLst>
          </p:cNvPr>
          <p:cNvPicPr>
            <a:picLocks noGrp="1" noChangeAspect="1"/>
          </p:cNvPicPr>
          <p:nvPr>
            <p:ph sz="quarter" idx="36"/>
          </p:nvPr>
        </p:nvPicPr>
        <p:blipFill>
          <a:blip r:embed="rId2"/>
          <a:stretch>
            <a:fillRect/>
          </a:stretch>
        </p:blipFill>
        <p:spPr>
          <a:xfrm>
            <a:off x="451993" y="1643064"/>
            <a:ext cx="4802395" cy="2665435"/>
          </a:xfrm>
        </p:spPr>
      </p:pic>
      <p:pic>
        <p:nvPicPr>
          <p:cNvPr id="13" name="Picture 12">
            <a:extLst>
              <a:ext uri="{FF2B5EF4-FFF2-40B4-BE49-F238E27FC236}">
                <a16:creationId xmlns:a16="http://schemas.microsoft.com/office/drawing/2014/main" id="{FD7FD544-1CDA-2E6C-93B0-7B43EA1E8601}"/>
              </a:ext>
            </a:extLst>
          </p:cNvPr>
          <p:cNvPicPr>
            <a:picLocks noChangeAspect="1"/>
          </p:cNvPicPr>
          <p:nvPr/>
        </p:nvPicPr>
        <p:blipFill>
          <a:blip r:embed="rId3"/>
          <a:stretch>
            <a:fillRect/>
          </a:stretch>
        </p:blipFill>
        <p:spPr>
          <a:xfrm>
            <a:off x="5500048" y="1475867"/>
            <a:ext cx="6239959" cy="2848531"/>
          </a:xfrm>
          <a:prstGeom prst="rect">
            <a:avLst/>
          </a:prstGeom>
        </p:spPr>
      </p:pic>
      <p:pic>
        <p:nvPicPr>
          <p:cNvPr id="15" name="Picture 14">
            <a:extLst>
              <a:ext uri="{FF2B5EF4-FFF2-40B4-BE49-F238E27FC236}">
                <a16:creationId xmlns:a16="http://schemas.microsoft.com/office/drawing/2014/main" id="{58BE9B7B-55F4-5BB0-8557-CBB8300B5986}"/>
              </a:ext>
            </a:extLst>
          </p:cNvPr>
          <p:cNvPicPr>
            <a:picLocks noChangeAspect="1"/>
          </p:cNvPicPr>
          <p:nvPr/>
        </p:nvPicPr>
        <p:blipFill>
          <a:blip r:embed="rId4"/>
          <a:stretch>
            <a:fillRect/>
          </a:stretch>
        </p:blipFill>
        <p:spPr>
          <a:xfrm>
            <a:off x="1557821" y="4434634"/>
            <a:ext cx="8954750" cy="1667108"/>
          </a:xfrm>
          <a:prstGeom prst="rect">
            <a:avLst/>
          </a:prstGeom>
        </p:spPr>
      </p:pic>
    </p:spTree>
    <p:extLst>
      <p:ext uri="{BB962C8B-B14F-4D97-AF65-F5344CB8AC3E}">
        <p14:creationId xmlns:p14="http://schemas.microsoft.com/office/powerpoint/2010/main" val="38076807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835370" y="365125"/>
            <a:ext cx="10515601" cy="1325563"/>
          </a:xfrm>
        </p:spPr>
        <p:txBody>
          <a:bodyPr anchor="ctr">
            <a:normAutofit/>
          </a:bodyPr>
          <a:lstStyle/>
          <a:p>
            <a:r>
              <a:rPr lang="en-US" dirty="0"/>
              <a:t>Data Analysis</a:t>
            </a:r>
          </a:p>
        </p:txBody>
      </p:sp>
      <p:sp>
        <p:nvSpPr>
          <p:cNvPr id="17" name="Content Placeholder 4">
            <a:extLst>
              <a:ext uri="{FF2B5EF4-FFF2-40B4-BE49-F238E27FC236}">
                <a16:creationId xmlns:a16="http://schemas.microsoft.com/office/drawing/2014/main" id="{C748F1C6-8EAB-09DA-13E5-D3C69A7963FE}"/>
              </a:ext>
            </a:extLst>
          </p:cNvPr>
          <p:cNvSpPr>
            <a:spLocks noGrp="1"/>
          </p:cNvSpPr>
          <p:nvPr>
            <p:ph sz="quarter" idx="35"/>
          </p:nvPr>
        </p:nvSpPr>
        <p:spPr>
          <a:xfrm>
            <a:off x="424664" y="2272145"/>
            <a:ext cx="4325567" cy="3751413"/>
          </a:xfrm>
        </p:spPr>
        <p:txBody>
          <a:bodyPr/>
          <a:lstStyle/>
          <a:p>
            <a:r>
              <a:rPr lang="en-US" kern="100" dirty="0">
                <a:effectLst/>
                <a:latin typeface="+mj-lt"/>
                <a:ea typeface="Calibri" panose="020F0502020204030204" pitchFamily="34" charset="0"/>
                <a:cs typeface="Arial" panose="020B0604020202020204" pitchFamily="34" charset="0"/>
              </a:rPr>
              <a:t>First we looked at the variables we have 13 variables, our strategy is to analyze continuous variables, and discover the relationship between it and other categorical and discrete variables, with a focus on the target variable.</a:t>
            </a:r>
          </a:p>
          <a:p>
            <a:endParaRPr lang="en-US" dirty="0"/>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a:xfrm>
            <a:off x="336405" y="6237287"/>
            <a:ext cx="4114800" cy="365125"/>
          </a:xfrm>
        </p:spPr>
        <p:txBody>
          <a:bodyPr anchor="ctr">
            <a:normAutofit/>
          </a:bodyPr>
          <a:lstStyle/>
          <a:p>
            <a:pPr>
              <a:spcAft>
                <a:spcPts val="600"/>
              </a:spcAft>
            </a:pPr>
            <a:r>
              <a:rPr lang="en-US"/>
              <a:t>Heart disease</a:t>
            </a: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7</a:t>
            </a:fld>
            <a:endParaRPr lang="en-US"/>
          </a:p>
        </p:txBody>
      </p:sp>
      <p:pic>
        <p:nvPicPr>
          <p:cNvPr id="5" name="Picture 4">
            <a:extLst>
              <a:ext uri="{FF2B5EF4-FFF2-40B4-BE49-F238E27FC236}">
                <a16:creationId xmlns:a16="http://schemas.microsoft.com/office/drawing/2014/main" id="{CAC065F6-CD75-5D3E-AB12-4F51C0D1A3DF}"/>
              </a:ext>
            </a:extLst>
          </p:cNvPr>
          <p:cNvPicPr>
            <a:picLocks noChangeAspect="1"/>
          </p:cNvPicPr>
          <p:nvPr/>
        </p:nvPicPr>
        <p:blipFill>
          <a:blip r:embed="rId2"/>
          <a:stretch>
            <a:fillRect/>
          </a:stretch>
        </p:blipFill>
        <p:spPr>
          <a:xfrm>
            <a:off x="5377912" y="1923433"/>
            <a:ext cx="6490849" cy="4012418"/>
          </a:xfrm>
          <a:prstGeom prst="rect">
            <a:avLst/>
          </a:prstGeom>
        </p:spPr>
      </p:pic>
    </p:spTree>
    <p:extLst>
      <p:ext uri="{BB962C8B-B14F-4D97-AF65-F5344CB8AC3E}">
        <p14:creationId xmlns:p14="http://schemas.microsoft.com/office/powerpoint/2010/main" val="335864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AAF54-0495-BEA2-0AF8-78BF01634D84}"/>
              </a:ext>
            </a:extLst>
          </p:cNvPr>
          <p:cNvSpPr>
            <a:spLocks noGrp="1"/>
          </p:cNvSpPr>
          <p:nvPr>
            <p:ph type="title"/>
          </p:nvPr>
        </p:nvSpPr>
        <p:spPr>
          <a:xfrm>
            <a:off x="835370" y="365125"/>
            <a:ext cx="10515601" cy="1325563"/>
          </a:xfrm>
        </p:spPr>
        <p:txBody>
          <a:bodyPr anchor="ctr">
            <a:normAutofit/>
          </a:bodyPr>
          <a:lstStyle/>
          <a:p>
            <a:r>
              <a:rPr lang="en-US" dirty="0"/>
              <a:t>Subplots</a:t>
            </a:r>
          </a:p>
        </p:txBody>
      </p:sp>
      <p:sp>
        <p:nvSpPr>
          <p:cNvPr id="24" name="Content Placeholder 4">
            <a:extLst>
              <a:ext uri="{FF2B5EF4-FFF2-40B4-BE49-F238E27FC236}">
                <a16:creationId xmlns:a16="http://schemas.microsoft.com/office/drawing/2014/main" id="{C7868C91-FEDE-913D-C40F-9152529393E0}"/>
              </a:ext>
            </a:extLst>
          </p:cNvPr>
          <p:cNvSpPr>
            <a:spLocks noGrp="1"/>
          </p:cNvSpPr>
          <p:nvPr>
            <p:ph sz="quarter" idx="35"/>
          </p:nvPr>
        </p:nvSpPr>
        <p:spPr>
          <a:xfrm>
            <a:off x="1143000" y="2118390"/>
            <a:ext cx="3308205" cy="4107807"/>
          </a:xfrm>
        </p:spPr>
        <p:txBody>
          <a:bodyPr/>
          <a:lstStyle/>
          <a:p>
            <a:r>
              <a:rPr lang="en-US" sz="2000" dirty="0">
                <a:latin typeface="+mj-lt"/>
              </a:rPr>
              <a:t>Asymptomatic chest discomfort is strongly predictive of heart disease patients, as illustrated in figure 4, and may serve as a useful marker for the condition.</a:t>
            </a:r>
          </a:p>
        </p:txBody>
      </p:sp>
      <p:sp>
        <p:nvSpPr>
          <p:cNvPr id="4" name="Footer Placeholder 3">
            <a:extLst>
              <a:ext uri="{FF2B5EF4-FFF2-40B4-BE49-F238E27FC236}">
                <a16:creationId xmlns:a16="http://schemas.microsoft.com/office/drawing/2014/main" id="{D15E4B0D-6A20-BBE4-4DEE-5D9FCD89BEC1}"/>
              </a:ext>
            </a:extLst>
          </p:cNvPr>
          <p:cNvSpPr>
            <a:spLocks noGrp="1"/>
          </p:cNvSpPr>
          <p:nvPr>
            <p:ph type="ftr" sz="quarter" idx="11"/>
          </p:nvPr>
        </p:nvSpPr>
        <p:spPr>
          <a:xfrm>
            <a:off x="336405" y="6237287"/>
            <a:ext cx="4114800" cy="365125"/>
          </a:xfrm>
        </p:spPr>
        <p:txBody>
          <a:bodyPr anchor="ctr">
            <a:normAutofit/>
          </a:bodyPr>
          <a:lstStyle/>
          <a:p>
            <a:pPr>
              <a:spcAft>
                <a:spcPts val="600"/>
              </a:spcAft>
            </a:pPr>
            <a:r>
              <a:rPr lang="en-US"/>
              <a:t>Scientific findings</a:t>
            </a:r>
          </a:p>
        </p:txBody>
      </p:sp>
      <p:sp>
        <p:nvSpPr>
          <p:cNvPr id="5" name="Slide Number Placeholder 4">
            <a:extLst>
              <a:ext uri="{FF2B5EF4-FFF2-40B4-BE49-F238E27FC236}">
                <a16:creationId xmlns:a16="http://schemas.microsoft.com/office/drawing/2014/main" id="{BE699959-5DAC-146A-3DCE-79B302EE4EB5}"/>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8</a:t>
            </a:fld>
            <a:endParaRPr lang="en-US"/>
          </a:p>
        </p:txBody>
      </p:sp>
      <p:pic>
        <p:nvPicPr>
          <p:cNvPr id="15" name="Content Placeholder 14">
            <a:extLst>
              <a:ext uri="{FF2B5EF4-FFF2-40B4-BE49-F238E27FC236}">
                <a16:creationId xmlns:a16="http://schemas.microsoft.com/office/drawing/2014/main" id="{3C3B20AF-FFD4-2035-63A8-72DD9BB79A09}"/>
              </a:ext>
            </a:extLst>
          </p:cNvPr>
          <p:cNvPicPr>
            <a:picLocks noGrp="1" noChangeAspect="1"/>
          </p:cNvPicPr>
          <p:nvPr>
            <p:ph sz="quarter" idx="36"/>
          </p:nvPr>
        </p:nvPicPr>
        <p:blipFill>
          <a:blip r:embed="rId2"/>
          <a:stretch>
            <a:fillRect/>
          </a:stretch>
        </p:blipFill>
        <p:spPr>
          <a:xfrm>
            <a:off x="6779492" y="2118390"/>
            <a:ext cx="4147126" cy="4118897"/>
          </a:xfrm>
        </p:spPr>
      </p:pic>
    </p:spTree>
    <p:extLst>
      <p:ext uri="{BB962C8B-B14F-4D97-AF65-F5344CB8AC3E}">
        <p14:creationId xmlns:p14="http://schemas.microsoft.com/office/powerpoint/2010/main" val="18932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C36228-8A8C-4354-2473-0F4EF6AF3274}"/>
              </a:ext>
            </a:extLst>
          </p:cNvPr>
          <p:cNvSpPr>
            <a:spLocks noGrp="1"/>
          </p:cNvSpPr>
          <p:nvPr>
            <p:ph type="title"/>
          </p:nvPr>
        </p:nvSpPr>
        <p:spPr>
          <a:xfrm>
            <a:off x="835370" y="365125"/>
            <a:ext cx="10515601" cy="1325563"/>
          </a:xfrm>
        </p:spPr>
        <p:txBody>
          <a:bodyPr anchor="ctr">
            <a:normAutofit/>
          </a:bodyPr>
          <a:lstStyle/>
          <a:p>
            <a:r>
              <a:rPr lang="en-US" dirty="0"/>
              <a:t>Boxplot</a:t>
            </a:r>
          </a:p>
        </p:txBody>
      </p:sp>
      <p:sp>
        <p:nvSpPr>
          <p:cNvPr id="19" name="Content Placeholder 4">
            <a:extLst>
              <a:ext uri="{FF2B5EF4-FFF2-40B4-BE49-F238E27FC236}">
                <a16:creationId xmlns:a16="http://schemas.microsoft.com/office/drawing/2014/main" id="{831D5363-E87B-9653-967B-8898085FF06E}"/>
              </a:ext>
            </a:extLst>
          </p:cNvPr>
          <p:cNvSpPr>
            <a:spLocks noGrp="1"/>
          </p:cNvSpPr>
          <p:nvPr>
            <p:ph sz="quarter" idx="35"/>
          </p:nvPr>
        </p:nvSpPr>
        <p:spPr>
          <a:xfrm>
            <a:off x="835370" y="2161268"/>
            <a:ext cx="5443538" cy="3606558"/>
          </a:xfrm>
        </p:spPr>
        <p:txBody>
          <a:bodyPr/>
          <a:lstStyle/>
          <a:p>
            <a:r>
              <a:rPr lang="en-US" sz="1800" dirty="0">
                <a:latin typeface="+mj-lt"/>
              </a:rPr>
              <a:t>Figure 3 demonstrates that heart disease is only common in patients over the age of 35. It also shows that there is a greater number of cases where the resting blood pressure is significantly higher than the dataset median, and the median appears to have a positive trend for cases with heart disease diagnosis. On the other hand, there is no discernible pattern for cases without heart disease.</a:t>
            </a:r>
          </a:p>
        </p:txBody>
      </p:sp>
      <p:sp>
        <p:nvSpPr>
          <p:cNvPr id="4" name="Footer Placeholder 3">
            <a:extLst>
              <a:ext uri="{FF2B5EF4-FFF2-40B4-BE49-F238E27FC236}">
                <a16:creationId xmlns:a16="http://schemas.microsoft.com/office/drawing/2014/main" id="{F43A7D62-349A-531A-41DB-A2222305A06B}"/>
              </a:ext>
            </a:extLst>
          </p:cNvPr>
          <p:cNvSpPr>
            <a:spLocks noGrp="1"/>
          </p:cNvSpPr>
          <p:nvPr>
            <p:ph type="ftr" sz="quarter" idx="11"/>
          </p:nvPr>
        </p:nvSpPr>
        <p:spPr>
          <a:xfrm>
            <a:off x="336405" y="6237287"/>
            <a:ext cx="4114800" cy="365125"/>
          </a:xfrm>
        </p:spPr>
        <p:txBody>
          <a:bodyPr anchor="ctr">
            <a:normAutofit/>
          </a:bodyPr>
          <a:lstStyle/>
          <a:p>
            <a:pPr>
              <a:spcAft>
                <a:spcPts val="600"/>
              </a:spcAft>
            </a:pPr>
            <a:r>
              <a:rPr lang="en-US"/>
              <a:t>Scientific findings</a:t>
            </a:r>
          </a:p>
        </p:txBody>
      </p:sp>
      <p:sp>
        <p:nvSpPr>
          <p:cNvPr id="5" name="Slide Number Placeholder 4">
            <a:extLst>
              <a:ext uri="{FF2B5EF4-FFF2-40B4-BE49-F238E27FC236}">
                <a16:creationId xmlns:a16="http://schemas.microsoft.com/office/drawing/2014/main" id="{841018AF-EAA2-CEFD-1C41-3DDCC80A1D74}"/>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9</a:t>
            </a:fld>
            <a:endParaRPr lang="en-US"/>
          </a:p>
        </p:txBody>
      </p:sp>
      <p:pic>
        <p:nvPicPr>
          <p:cNvPr id="9" name="Picture 8">
            <a:extLst>
              <a:ext uri="{FF2B5EF4-FFF2-40B4-BE49-F238E27FC236}">
                <a16:creationId xmlns:a16="http://schemas.microsoft.com/office/drawing/2014/main" id="{6C2535DC-4D3B-FD4F-5D24-435D2E9CD7A6}"/>
              </a:ext>
            </a:extLst>
          </p:cNvPr>
          <p:cNvPicPr>
            <a:picLocks noChangeAspect="1"/>
          </p:cNvPicPr>
          <p:nvPr/>
        </p:nvPicPr>
        <p:blipFill>
          <a:blip r:embed="rId2"/>
          <a:stretch>
            <a:fillRect/>
          </a:stretch>
        </p:blipFill>
        <p:spPr>
          <a:xfrm>
            <a:off x="6933062" y="1690688"/>
            <a:ext cx="4990180" cy="2495090"/>
          </a:xfrm>
          <a:prstGeom prst="rect">
            <a:avLst/>
          </a:prstGeom>
        </p:spPr>
      </p:pic>
      <p:pic>
        <p:nvPicPr>
          <p:cNvPr id="11" name="Picture 10">
            <a:extLst>
              <a:ext uri="{FF2B5EF4-FFF2-40B4-BE49-F238E27FC236}">
                <a16:creationId xmlns:a16="http://schemas.microsoft.com/office/drawing/2014/main" id="{49FB6A63-B702-611C-9257-2F0B6C7DA9F0}"/>
              </a:ext>
            </a:extLst>
          </p:cNvPr>
          <p:cNvPicPr>
            <a:picLocks noChangeAspect="1"/>
          </p:cNvPicPr>
          <p:nvPr/>
        </p:nvPicPr>
        <p:blipFill>
          <a:blip r:embed="rId3"/>
          <a:stretch>
            <a:fillRect/>
          </a:stretch>
        </p:blipFill>
        <p:spPr>
          <a:xfrm>
            <a:off x="6933062" y="4185778"/>
            <a:ext cx="4990180" cy="2405556"/>
          </a:xfrm>
          <a:prstGeom prst="rect">
            <a:avLst/>
          </a:prstGeom>
        </p:spPr>
      </p:pic>
    </p:spTree>
    <p:extLst>
      <p:ext uri="{BB962C8B-B14F-4D97-AF65-F5344CB8AC3E}">
        <p14:creationId xmlns:p14="http://schemas.microsoft.com/office/powerpoint/2010/main" val="3115853064"/>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{6BEEDE67-6EB1-45D9-999D-3549958FAF2B}tf11936837_win32</Template>
  <TotalTime>1724</TotalTime>
  <Words>737</Words>
  <Application>Microsoft Office PowerPoint</Application>
  <PresentationFormat>Widescreen</PresentationFormat>
  <Paragraphs>75</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 Nova</vt:lpstr>
      <vt:lpstr>Biome</vt:lpstr>
      <vt:lpstr>Biome Light</vt:lpstr>
      <vt:lpstr>Calibri</vt:lpstr>
      <vt:lpstr>Segoe UI</vt:lpstr>
      <vt:lpstr>Office Theme</vt:lpstr>
      <vt:lpstr>Heart</vt:lpstr>
      <vt:lpstr>Outline</vt:lpstr>
      <vt:lpstr>Introduction</vt:lpstr>
      <vt:lpstr>Problem statement and objectives</vt:lpstr>
      <vt:lpstr>Dataset description</vt:lpstr>
      <vt:lpstr>Dataset description</vt:lpstr>
      <vt:lpstr>Data Analysis</vt:lpstr>
      <vt:lpstr>Subplots</vt:lpstr>
      <vt:lpstr>Boxplot</vt:lpstr>
      <vt:lpstr>SVM</vt:lpstr>
      <vt:lpstr>XGBOOST</vt:lpstr>
      <vt:lpstr>random forest</vt:lpstr>
      <vt:lpstr>conclusion </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dc:title>
  <dc:creator>عمر سامي عمر موسى</dc:creator>
  <cp:lastModifiedBy>عمر سامي عمر موسى</cp:lastModifiedBy>
  <cp:revision>9</cp:revision>
  <dcterms:created xsi:type="dcterms:W3CDTF">2023-12-23T12:48:14Z</dcterms:created>
  <dcterms:modified xsi:type="dcterms:W3CDTF">2024-05-27T08:34:47Z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